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43" Type="http://schemas.openxmlformats.org/officeDocument/2006/relationships/slide" Target="slides/slide38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72d38a913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72d38a913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72d38a9137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72d38a9137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72d38a9137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72d38a9137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72d38a9137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72d38a9137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72d38a9137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72d38a9137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72d38a9137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72d38a9137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72d38a9137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72d38a9137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72d38a9137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72d38a9137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72d38a9137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72d38a9137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72d38a9137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72d38a9137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72d38a9137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72d38a9137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72d38a913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72d38a913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72d38a9137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72d38a9137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72d38a9137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72d38a9137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72d38a9137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72d38a9137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72d38a9137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72d38a9137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72d38a9137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72d38a9137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72d38a9137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72d38a9137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72d38a9137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72d38a9137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72d38a9137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72d38a9137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72d38a9137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72d38a9137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72d38a9137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72d38a9137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72d38a9137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72d38a9137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72d38a9137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272d38a9137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72d38a9137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272d38a9137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72d38a9137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272d38a9137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72d38a9137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272d38a9137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72d38a9137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272d38a9137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72d38a9137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272d38a9137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72d38a9137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272d38a9137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72d38a9137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272d38a9137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72d38a9137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272d38a9137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72d38a9137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72d38a9137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72d38a9137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72d38a9137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72d38a9137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72d38a9137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72d38a9137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72d38a9137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e253c7536c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e253c7536c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72d38a9137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72d38a9137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Relationship Id="rId4" Type="http://schemas.openxmlformats.org/officeDocument/2006/relationships/image" Target="../media/image2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7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3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6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1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6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3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5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0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38526" cy="5196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