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47899" cy="525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630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2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71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672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