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9E6984-134C-7671-4B4D-E4779FD26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298E9FB-958E-EBEF-2648-8C4DCA8293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B66076-212D-CA68-7F79-2E36633CD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1C85-E0DD-4BFF-BDCF-6C31514E031E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A53452F-5D0C-335A-5FAD-606D09230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54EDAA-AFD1-7C99-5564-FD9A00EA8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2B77-34C9-4BA7-8C3D-B5B10EC74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1592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3BD25-5358-C324-61D3-9FD573598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51913B3-4DC2-A94B-7B6E-7CDD54766A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6F6815-1B1D-E295-0E58-B4FC14A1C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1C85-E0DD-4BFF-BDCF-6C31514E031E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27F916-2812-CC42-A84D-75AD584E3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2081399-0382-A7C4-F658-815116994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2B77-34C9-4BA7-8C3D-B5B10EC74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593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3968050-7E8E-A1AC-82BC-45A470E4C0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0EF33CE-F55F-6B7A-7369-442E5F68B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30A1B2-8D76-189E-1005-CA53B809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1C85-E0DD-4BFF-BDCF-6C31514E031E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CAA15-4748-9ED8-A6C0-E66671E27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52EF60-5741-A385-0A37-379B0B173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2B77-34C9-4BA7-8C3D-B5B10EC74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572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EB399D-6810-7A2E-2366-4AA5CB2D4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459419A-9C69-4D53-B4D8-2742C6633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277C9AB-3D7C-F8F6-88AC-DA7CF305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1C85-E0DD-4BFF-BDCF-6C31514E031E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E49AB9C-87A2-5036-6F31-88B5B856E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439676-5D45-0117-1B6D-67D92B62F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2B77-34C9-4BA7-8C3D-B5B10EC74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206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C186BD-D842-A80D-D18A-0C704E2DE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B593D58-9693-3E61-476F-E8655DCA4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1665FDE-C811-8A0D-DF89-752A43BCF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1C85-E0DD-4BFF-BDCF-6C31514E031E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7FCAED5-4FA7-300B-1587-9535B96B0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10EEC4-C9C5-5B09-DBE0-2D910D22E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2B77-34C9-4BA7-8C3D-B5B10EC74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876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AFF9DF-806A-B1E6-DDCC-BAD68E50E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6DFB927-32F1-C5DC-4D50-35027423B6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F3A71BB-27E3-309B-691F-7226ED1E4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9DC075E-7BED-A91B-8ACB-F21AFF947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1C85-E0DD-4BFF-BDCF-6C31514E031E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C554BBE-5740-6E31-0D7D-5DD0FC1E2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3CAB214-D397-8F2E-0A3F-61E400ED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2B77-34C9-4BA7-8C3D-B5B10EC74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709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44AF18-50DA-3C77-8294-5E696D61A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763508F-D609-BDBF-762C-E79D2F47E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32158DA-9EBD-E15D-7F10-ADE3BAFCA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C94D5EE-0D14-5B16-82D2-9587CFE1CD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3328D2B-36CB-74FD-06FF-866A7EE1A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3AEB41D-DC3A-45AD-DD70-EBEC0DDED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1C85-E0DD-4BFF-BDCF-6C31514E031E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95AC358-4DCE-245B-13D3-77BDFC14B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81CD666-7627-B3BF-A7EF-5DD32B897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2B77-34C9-4BA7-8C3D-B5B10EC74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37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3212AC-D75A-CFA2-B03C-3AC106FCC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A8A1509-938B-50CA-B6F1-3863F976A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1C85-E0DD-4BFF-BDCF-6C31514E031E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5D845D1-F517-E862-CF11-365709C7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9187600-3E64-A118-D401-B10E728BD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2B77-34C9-4BA7-8C3D-B5B10EC74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45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A67B599-C709-972C-54F4-04EADC79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1C85-E0DD-4BFF-BDCF-6C31514E031E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9AFF5DC-05FD-45FA-3F47-6BA11CD3D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ED1B23-4FC6-968F-0F0F-61E984BB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2B77-34C9-4BA7-8C3D-B5B10EC74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622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F37DCE-B29F-8AD9-EBCA-C8CE4EA54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2FCA238-D28D-7466-0750-185285B38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F86194B-51DB-A503-A304-5960A31C4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DEE17E-0464-81EF-E243-B21744C5F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1C85-E0DD-4BFF-BDCF-6C31514E031E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F2C2AD9-ADDA-D82E-8923-7CFFE3A96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68A242F-B99B-D013-CE62-57A18FCD5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2B77-34C9-4BA7-8C3D-B5B10EC74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7299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FED77B-9A08-3EBD-9908-2579EA35C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081512A-E296-3701-46DA-C34A4973AE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6282474-C95C-3029-3EF7-ECD12BCBA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CA407B-8FFA-31DE-F47E-817B3A29B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1C85-E0DD-4BFF-BDCF-6C31514E031E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A91226F-33E2-55EF-1A1A-1B008E40E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FA4100C-E2D6-C443-9E58-9BC8E6139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2B77-34C9-4BA7-8C3D-B5B10EC74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545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0ACD715-3270-8010-D21A-FEA9E6F4F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8689C1-DE5A-96D7-E3B4-0FE6D1FB3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39284F9-49CA-E012-F0E3-22E3190CA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61C85-E0DD-4BFF-BDCF-6C31514E031E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A8E418-0F0C-ECDE-E7AB-9DFAD535D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25A267B-74C1-0F10-582E-9268A4BB4B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E2B77-34C9-4BA7-8C3D-B5B10EC74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187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ypost.com/2024/02/11/metro/elderly-cancer-stricken-nyc-man-saved-by-ai-device-after-suffering-food-poisoning-while-home-alone/" TargetMode="External"/><Relationship Id="rId2" Type="http://schemas.openxmlformats.org/officeDocument/2006/relationships/hyperlink" Target="https://nypost.com/author/carl-campanil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F6EB77-9BCF-0A78-F2E5-056E751D3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234" y="552321"/>
            <a:ext cx="11543532" cy="1220895"/>
          </a:xfrm>
        </p:spPr>
        <p:txBody>
          <a:bodyPr>
            <a:normAutofit/>
          </a:bodyPr>
          <a:lstStyle/>
          <a:p>
            <a:pPr fontAlgn="base"/>
            <a:r>
              <a:rPr lang="en-US" altLang="ko-KR" sz="4000" b="1" u="sng" dirty="0"/>
              <a:t>AI-based Senior Care Case </a:t>
            </a:r>
            <a:br>
              <a:rPr lang="en-US" altLang="ko-KR" sz="4000" b="1" u="sng" dirty="0"/>
            </a:br>
            <a:r>
              <a:rPr lang="en-US" altLang="ko-KR" sz="4000" b="1" u="sng" dirty="0"/>
              <a:t>by</a:t>
            </a:r>
            <a:r>
              <a:rPr lang="en-US" altLang="ko-KR" sz="4000" b="1" u="sng" dirty="0">
                <a:solidFill>
                  <a:srgbClr val="FF0000"/>
                </a:solidFill>
              </a:rPr>
              <a:t> New York Post </a:t>
            </a:r>
            <a:r>
              <a:rPr lang="en-US" altLang="ko-KR" sz="2000" b="1" i="1" u="sng" dirty="0"/>
              <a:t>(</a:t>
            </a:r>
            <a:r>
              <a:rPr lang="en-US" altLang="ko-KR" sz="2000" b="0" i="1" dirty="0">
                <a:effectLst/>
                <a:latin typeface="Arial" panose="020B0604020202020204" pitchFamily="34" charset="0"/>
              </a:rPr>
              <a:t>By </a:t>
            </a:r>
            <a:r>
              <a:rPr lang="en-US" altLang="ko-KR" sz="2000" b="0" i="1" dirty="0"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Carl Campanile</a:t>
            </a:r>
            <a:r>
              <a:rPr lang="en-US" altLang="ko-KR" sz="2000" b="0" i="1" dirty="0">
                <a:effectLst/>
                <a:latin typeface="Arial" panose="020B0604020202020204" pitchFamily="34" charset="0"/>
              </a:rPr>
              <a:t> Published Feb. 11, 2024, 3:34 p.m. ET)</a:t>
            </a:r>
            <a:endParaRPr lang="ko-KR" altLang="en-US" sz="2000" b="1" i="1" u="sng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CE691DC-A7B5-CBA1-9034-0AE3F63F1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83944"/>
            <a:ext cx="9144000" cy="1655762"/>
          </a:xfrm>
        </p:spPr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  <a:hlinkClick r:id="rId3"/>
              </a:rPr>
              <a:t>https://nypost.com/2024/02/11/metro/elderly-cancer-stricken-nyc-man-saved-by-ai-device-after-suffering-food-poisoning-while-home-alone/</a:t>
            </a:r>
            <a:endParaRPr lang="ko-KR" altLang="en-US" dirty="0">
              <a:solidFill>
                <a:schemeClr val="accent1"/>
              </a:solidFill>
              <a:hlinkClick r:id="rId3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19D6ED-4173-D94D-851D-BE227CAFC616}"/>
              </a:ext>
            </a:extLst>
          </p:cNvPr>
          <p:cNvSpPr txBox="1"/>
          <p:nvPr/>
        </p:nvSpPr>
        <p:spPr>
          <a:xfrm>
            <a:off x="1448311" y="2530499"/>
            <a:ext cx="1019954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altLang="ko-KR" sz="3000" b="1" i="0" dirty="0">
                <a:effectLst/>
                <a:latin typeface="neue-haas-grotesk-display"/>
              </a:rPr>
              <a:t>Title:</a:t>
            </a:r>
          </a:p>
          <a:p>
            <a:pPr algn="l" fontAlgn="base"/>
            <a:r>
              <a:rPr lang="en-US" altLang="ko-KR" sz="3000" b="1" i="0" dirty="0">
                <a:effectLst/>
                <a:latin typeface="neue-haas-grotesk-display"/>
              </a:rPr>
              <a:t>“Elderly, cancer-stricken NYC man saved by AI device after suffering food poisoning while home alone”</a:t>
            </a:r>
          </a:p>
        </p:txBody>
      </p:sp>
    </p:spTree>
    <p:extLst>
      <p:ext uri="{BB962C8B-B14F-4D97-AF65-F5344CB8AC3E}">
        <p14:creationId xmlns:p14="http://schemas.microsoft.com/office/powerpoint/2010/main" val="1076304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59</Words>
  <Application>Microsoft Office PowerPoint</Application>
  <PresentationFormat>와이드스크린</PresentationFormat>
  <Paragraphs>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neue-haas-grotesk-display</vt:lpstr>
      <vt:lpstr>맑은 고딕</vt:lpstr>
      <vt:lpstr>Arial</vt:lpstr>
      <vt:lpstr>Office 테마</vt:lpstr>
      <vt:lpstr>AI-based Senior Care Case  by New York Post (By Carl Campanile Published Feb. 11, 2024, 3:34 p.m. ET)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Selina Song</dc:creator>
  <cp:lastModifiedBy>Selina Song</cp:lastModifiedBy>
  <cp:revision>2</cp:revision>
  <dcterms:created xsi:type="dcterms:W3CDTF">2024-09-30T03:10:02Z</dcterms:created>
  <dcterms:modified xsi:type="dcterms:W3CDTF">2024-09-30T03:18:34Z</dcterms:modified>
</cp:coreProperties>
</file>