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A1280A-99D8-5ADB-D821-212B9DBE9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B266C17-02BA-5041-7BC9-0443A28C4E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630F79-08C8-F4B9-3B5E-04DC6607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17-4B21-4D2D-BBFA-917A0DC3EB95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19BD451-F382-EB73-5E08-C3D77CA79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4E4E07-1B52-D848-DBB3-DAA5B6A4E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BF07-2BDE-49CA-865A-0EF862E7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5035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6E3275-1791-7BB6-E866-4BA42A615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37B9432-341E-1208-27EA-9DDBD4894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E1E662F-8680-B6BC-9FBC-CD3FE540A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17-4B21-4D2D-BBFA-917A0DC3EB95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FFC3389-D1E0-B718-45BF-993676ACA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7D67CFC-4E13-AC41-2E1A-84035DE55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BF07-2BDE-49CA-865A-0EF862E7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1687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7967AB8-3AB8-4DD4-F65C-6E45ACDB75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2A32AD6-1008-64A6-08D1-096A6297D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E366B8-5989-0E82-6FC5-2FB424AFA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17-4B21-4D2D-BBFA-917A0DC3EB95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AF96B3-E25C-A9A7-5584-21246C79E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57D9785-3949-6A68-2BF3-35FC2E704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BF07-2BDE-49CA-865A-0EF862E7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819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273B33-8C16-0F62-9711-43176A633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5BED12-527B-1AC9-834B-BBBA84447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FC24A00-0755-06D5-6FDB-B3A08B17E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17-4B21-4D2D-BBFA-917A0DC3EB95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3DA9A10-0B99-1130-26E3-5BDF0AF02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1777EB3-D4CC-B0C8-7D90-34B2C08EE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BF07-2BDE-49CA-865A-0EF862E7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49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D0C8D6-5C6C-E60D-5255-C948282E7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0C690F2-432D-C99E-AF84-E787B1D53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5A728D7-535D-C1E6-D0E4-56D34C99C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17-4B21-4D2D-BBFA-917A0DC3EB95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BD05DAD-52F8-BB29-6D2A-278C9E4AD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1D962E-A836-A761-8FD9-7BF149B16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BF07-2BDE-49CA-865A-0EF862E7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680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732D66-2895-A69C-D31A-2B6DA98C4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834BC88-FEF6-3B4A-80CD-741AB7FCC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04D2859-2698-A2AD-3D01-19DCEDE50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C87363F-4292-44D5-1453-FE7CA268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17-4B21-4D2D-BBFA-917A0DC3EB95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EFE2F8-34B9-9949-39CE-AFFEFE58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C3F1CB6-CF60-1092-8634-6D9D5C48D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BF07-2BDE-49CA-865A-0EF862E7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467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99E538-82E5-F4DA-CD84-98DF7DE0E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1C309FB-3169-9A73-4159-09649373D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17B4C95-D7E1-F358-B546-27447261A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B110290-A024-A377-D7EF-738209C8AF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75F2838-97D6-4D95-1E62-350E86E5B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CCB1D70-DB94-1A76-0153-961576CE9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17-4B21-4D2D-BBFA-917A0DC3EB95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35E7830-9368-9D2F-DB5B-401574C0A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CF6387D-81E0-9E70-09BC-22147EEE7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BF07-2BDE-49CA-865A-0EF862E7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9961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7A0D89-F89B-2FA8-4035-5B2737DDF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DAFA8FB-C4CB-8B3B-29D0-CA7C32E1C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17-4B21-4D2D-BBFA-917A0DC3EB95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C05F59B-1017-E626-E6D0-FE69D70B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7D3C073-99C7-5F25-898B-98301FDC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BF07-2BDE-49CA-865A-0EF862E7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99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476EC6B-4262-A494-203D-3EAB5141A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17-4B21-4D2D-BBFA-917A0DC3EB95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82B1294-7BDB-DCB2-08C5-1F6B31394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D76AC6B-1996-7D10-E7B9-631477449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BF07-2BDE-49CA-865A-0EF862E7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995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058CA5-4A70-1B9A-4ED6-E8ACA9B17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4B28E42-ECBE-6CC3-EE6C-908BF4202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72D49E0-99AB-2341-0EE5-AC59C7163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B813FDF-A1C6-C6DA-C74A-DF149CEB4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17-4B21-4D2D-BBFA-917A0DC3EB95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F4F408D-CD7C-2EA5-3E4F-511D6CF31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37D13DF-CC90-0BC4-8014-9CC45BB20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BF07-2BDE-49CA-865A-0EF862E7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607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3534AB-94A7-C3A5-8BB0-4ADF38F08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22EB4B1-A00D-BFA2-D34C-0BCAFD1276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2F08900-F14A-B277-8E2B-0DEDBB2E8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4A1C92D-67F2-F96A-9DA1-C4F6F3CA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7217-4B21-4D2D-BBFA-917A0DC3EB95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16420B-2AD0-4336-54DA-DD85DB4EB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00F8B0-A015-8C5B-6CD4-1FC9D8B37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BF07-2BDE-49CA-865A-0EF862E7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947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705D45F-0179-BC58-E4E0-4B52402EC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4EA8928-8134-D560-9F4A-EF0096581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DDE3B48-AE44-AA57-1C23-DD77ED373D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F7217-4B21-4D2D-BBFA-917A0DC3EB95}" type="datetimeFigureOut">
              <a:rPr lang="ko-KR" altLang="en-US" smtClean="0"/>
              <a:t>2024-09-30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27FE58-01FE-F79D-4D3A-F5F9B2318C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72D47EB-4AA1-3294-4F12-09AF2A8FD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9BF07-2BDE-49CA-865A-0EF862E7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900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tagram.com/reel/DAR3lLztxav/?igsh=cTUxdXdsemZmNG4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D99A4B-EA40-4A6F-CF9B-D4BD50C873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z="4000" b="1" u="sng" dirty="0"/>
              <a:t>AI-based Senior Care Case</a:t>
            </a:r>
            <a:r>
              <a:rPr lang="en-US" altLang="ko-KR" sz="6000" b="1" u="sng" dirty="0"/>
              <a:t> </a:t>
            </a:r>
            <a:br>
              <a:rPr lang="en-US" altLang="ko-KR" sz="6000" b="1" u="sng" dirty="0"/>
            </a:br>
            <a:r>
              <a:rPr lang="en-US" altLang="ko-KR" sz="4000" b="1" u="sng" dirty="0"/>
              <a:t>by</a:t>
            </a:r>
            <a:r>
              <a:rPr lang="en-US" altLang="ko-KR" sz="4000" b="1" u="sng" dirty="0">
                <a:solidFill>
                  <a:srgbClr val="FF0000"/>
                </a:solidFill>
              </a:rPr>
              <a:t> Ron Kim(the Aging Committee of New York State Assembly)</a:t>
            </a:r>
            <a:r>
              <a:rPr lang="en-US" altLang="ko-KR" sz="6000" b="1" u="sng" dirty="0">
                <a:solidFill>
                  <a:srgbClr val="FF0000"/>
                </a:solidFill>
              </a:rPr>
              <a:t> 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EE863E3-79CD-527F-DA1E-02CEC1E47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6958" y="4743503"/>
            <a:ext cx="9144000" cy="1655762"/>
          </a:xfrm>
        </p:spPr>
        <p:txBody>
          <a:bodyPr/>
          <a:lstStyle/>
          <a:p>
            <a:r>
              <a:rPr lang="en-US" altLang="ko-KR" dirty="0">
                <a:hlinkClick r:id="rId2"/>
              </a:rPr>
              <a:t>Ron Kim | This is the fourth life we saved in 8 months with our AI Pilot program to support older adults. Link to story in bio. If you know someone... | Instagram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06803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와이드스크린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AI-based Senior Care Case  by Ron Kim(the Aging Committee of New York State Assembly)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Selina Song</dc:creator>
  <cp:lastModifiedBy>Selina Song</cp:lastModifiedBy>
  <cp:revision>1</cp:revision>
  <dcterms:created xsi:type="dcterms:W3CDTF">2024-09-30T03:31:11Z</dcterms:created>
  <dcterms:modified xsi:type="dcterms:W3CDTF">2024-09-30T03:31:54Z</dcterms:modified>
</cp:coreProperties>
</file>