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1" r:id="rId9"/>
    <p:sldId id="262" r:id="rId10"/>
    <p:sldId id="260" r:id="rId11"/>
    <p:sldId id="263" r:id="rId12"/>
    <p:sldId id="265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88BE0-4FA5-7DDC-E7DA-C156D1AA1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A16EE-6BDF-4E4C-B9CD-5394A0EBD7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749E9-BC57-2ABB-4168-B77926BD2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749BC-C68D-8749-426D-098CF5233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3B92B7-DA81-D11E-7C55-6CDDDD8D2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220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F364A-FC23-CFC4-3F1B-F901A1054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3A24F-9DEB-D54D-6B66-BCFA0FA368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267C7-8098-A357-6BA8-989DD46AC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A5DBF-BE94-DC66-99EA-DAE2F828F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B306B-94BC-9F77-DBBB-8210E1FC5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828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881F7-5445-6F25-4BC4-50C95E251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A26CFC-291F-F4FD-AB3F-78C63EA32D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B2C7-EF0A-E2AF-1809-87E0B5B19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80FE2-9C41-0E93-820E-DF12AFD77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D2DA1-ACD3-5A0A-F7CE-BF71A4102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79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7253C-83A9-B38B-A577-E6C6BF4E0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BAEB4-6149-A7F8-77DE-B53C1DB21A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C5E87D-5D27-557D-FC16-445230561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8EF251-CCD9-3A56-B566-F2776BD7B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EA1766-E625-2576-4DF9-2CA5B909F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181CD3-5200-1949-51A2-D93DDCF1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2CDFB-82E0-F35F-ACFC-7F913685B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B0C9F3-6CB7-5C33-96A3-6B53408547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D6B931-7E6E-220A-3DAF-C8A7C48678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0A00A4-F534-9C56-FA34-BAE6BB4F3F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AF5365-69B0-8615-569C-CACA48F06F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B83657-9A33-CA76-04CF-B87A5AC7E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C994D3-49A6-A07E-0023-90B5F8F4C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EC1CDE-A6A5-F106-CB3A-A1C66431A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2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53692-75AC-96B5-B70C-86A3E131A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43B2B-2A2C-3968-B3AF-8BA3233EF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9EDE4D-AD1C-2741-7BBE-9A5BD16F4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C1EF56-59C7-C0C7-D228-7FBABA3E9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5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B71E05-FB35-B0A2-A611-F38B1A83F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84C392-5FF2-F2EC-AE08-42CF4A4D1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86AC3B-B56D-F174-6F75-F58DCC393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52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567CC-4185-4558-06BC-445018055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1F008-4B96-545C-5AE7-8BBEB7145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85FD99-AF47-AC22-D0C2-1E8344000C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CE6DFA-A64F-B847-5B6B-D914A1EF6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B3A7E6-35EF-5AA5-9B53-7120E5B18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06F0E4-DB96-4646-274E-99FB53835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534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99C96-39E1-4467-3DD7-E677EC3C9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47788B-880E-E7AC-B951-114B3D888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FB0DED-39A1-0AE4-49D8-B3AC89495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F6024A-6650-6EAF-557A-1CD33976F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960E91-A0C4-9CA8-C3F3-71012914E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59EE1-E0A2-E9A1-5E30-2B47E619E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836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D8FB5-0708-F695-C5CA-E3DDB0161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7A22E7-4604-0ECD-43D0-7DF5D1D4BA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334BE-11C9-6A88-036D-013AE87CA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8C7C7-BB9B-9BAD-DDEB-6B2165547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C4785-8D56-9878-0948-893522B1A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745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06179D-388D-E77C-320C-EBA66F26CF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48C715-25EC-B467-FB70-37785C7C5F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63D52-D9B3-27EE-FBA1-C146ED8BE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DC6C1-5BE3-6BB7-F985-9BA83A6BF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9FB62-0AFD-0EA4-1093-B6BC8FEA6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06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9BD4D6-3DC7-7FEB-EAA0-A704E4CD1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22DB5A-2FC2-D1FD-C6A9-65DAE1DB5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5CA00-A37C-47D0-6DA1-CEDF429CA5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C59CC7-3E3E-48E0-8451-7C44AA708433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3BB21-72A2-FF71-E40F-31ECDE215A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A40B2-EA01-747F-7B08-157F662342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8F81A7-34AD-4E4D-837C-FAC09FB69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054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EFE9F-CEA2-E89C-9E4E-A894ED641D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EBE1F-E246-50A0-24A4-775FE79B88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1CF5B7-FCE8-37F2-027B-61A33C62D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644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AC6029CB-BA7D-DAC9-19B8-F7F8171FB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506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5938E08-23E1-4964-3EBF-781C41F09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690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5C49802-F510-89E6-A487-189DBAE89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543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red and white text on a white background&#10;&#10;AI-generated content may be incorrect.">
            <a:extLst>
              <a:ext uri="{FF2B5EF4-FFF2-40B4-BE49-F238E27FC236}">
                <a16:creationId xmlns:a16="http://schemas.microsoft.com/office/drawing/2014/main" id="{7C4C0FE4-547C-8C58-1704-3E5F89305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57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40A22D7F-DE5E-4570-D4B3-D5B5F1E05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76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-up of a graph&#10;&#10;AI-generated content may be incorrect.">
            <a:extLst>
              <a:ext uri="{FF2B5EF4-FFF2-40B4-BE49-F238E27FC236}">
                <a16:creationId xmlns:a16="http://schemas.microsoft.com/office/drawing/2014/main" id="{5C7DF934-3BFC-62E1-F9B8-A1FBE115FC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38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ist of advantages&#10;&#10;AI-generated content may be incorrect.">
            <a:extLst>
              <a:ext uri="{FF2B5EF4-FFF2-40B4-BE49-F238E27FC236}">
                <a16:creationId xmlns:a16="http://schemas.microsoft.com/office/drawing/2014/main" id="{D1AE2909-81B5-0B2E-EFAD-6BEC777E7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172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red background with text and lines&#10;&#10;AI-generated content may be incorrect.">
            <a:extLst>
              <a:ext uri="{FF2B5EF4-FFF2-40B4-BE49-F238E27FC236}">
                <a16:creationId xmlns:a16="http://schemas.microsoft.com/office/drawing/2014/main" id="{8100BABA-5AD4-DB61-F99F-35C15A8FF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33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505B58-0291-692E-72A4-B21A8158A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701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5A0A4FEDBA694199F39877D6A98E5C" ma:contentTypeVersion="5" ma:contentTypeDescription="Create a new document." ma:contentTypeScope="" ma:versionID="60fc599e3ef5fb9d7c29b825b618d88f">
  <xsd:schema xmlns:xsd="http://www.w3.org/2001/XMLSchema" xmlns:xs="http://www.w3.org/2001/XMLSchema" xmlns:p="http://schemas.microsoft.com/office/2006/metadata/properties" xmlns:ns3="2de1c11b-2c91-4ed4-ad69-2974ebe22d01" targetNamespace="http://schemas.microsoft.com/office/2006/metadata/properties" ma:root="true" ma:fieldsID="61263296813e0274091da5f9f79825af" ns3:_="">
    <xsd:import namespace="2de1c11b-2c91-4ed4-ad69-2974ebe22d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e1c11b-2c91-4ed4-ad69-2974ebe22d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0EACDD-1C0D-4B97-B201-E1F3532C66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46EDDE-417B-4178-8A86-8F1100E62B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e1c11b-2c91-4ed4-ad69-2974ebe22d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A259B3-007A-4C7E-A414-C86903266B89}">
  <ds:schemaRefs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2de1c11b-2c91-4ed4-ad69-2974ebe22d0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Farag Esam Abouelezz</dc:creator>
  <cp:lastModifiedBy>Farag Esam Abouelezz</cp:lastModifiedBy>
  <cp:revision>3</cp:revision>
  <dcterms:created xsi:type="dcterms:W3CDTF">2025-11-12T14:06:15Z</dcterms:created>
  <dcterms:modified xsi:type="dcterms:W3CDTF">2025-11-13T08:38:16Z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0x010100A05A0A4FEDBA694199F39877D6A98E5C</vt:lpwstr>
  </property>
</Properties>
</file>