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33" r:id="rId3"/>
    <p:sldId id="300" r:id="rId4"/>
    <p:sldId id="334" r:id="rId5"/>
    <p:sldId id="332" r:id="rId6"/>
    <p:sldId id="337" r:id="rId7"/>
    <p:sldId id="335" r:id="rId8"/>
    <p:sldId id="303" r:id="rId9"/>
    <p:sldId id="330" r:id="rId10"/>
    <p:sldId id="327" r:id="rId11"/>
    <p:sldId id="260"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3906" userDrawn="1">
          <p15:clr>
            <a:srgbClr val="A4A3A4"/>
          </p15:clr>
        </p15:guide>
        <p15:guide id="4" orient="horz" pos="414" userDrawn="1">
          <p15:clr>
            <a:srgbClr val="A4A3A4"/>
          </p15:clr>
        </p15:guide>
        <p15:guide id="5" pos="325" userDrawn="1">
          <p15:clr>
            <a:srgbClr val="A4A3A4"/>
          </p15:clr>
        </p15:guide>
        <p15:guide id="6" pos="73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444"/>
    <a:srgbClr val="3CFFFE"/>
    <a:srgbClr val="4285F4"/>
    <a:srgbClr val="010020"/>
    <a:srgbClr val="FBBC04"/>
    <a:srgbClr val="171148"/>
    <a:srgbClr val="011545"/>
    <a:srgbClr val="34A853"/>
    <a:srgbClr val="04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291" autoAdjust="0"/>
  </p:normalViewPr>
  <p:slideViewPr>
    <p:cSldViewPr snapToGrid="0" showGuides="1">
      <p:cViewPr varScale="1">
        <p:scale>
          <a:sx n="69" d="100"/>
          <a:sy n="69" d="100"/>
        </p:scale>
        <p:origin x="522" y="66"/>
      </p:cViewPr>
      <p:guideLst>
        <p:guide orient="horz" pos="2160"/>
        <p:guide pos="3817"/>
        <p:guide orient="horz" pos="3906"/>
        <p:guide orient="horz" pos="414"/>
        <p:guide pos="325"/>
        <p:guide pos="7355"/>
      </p:guideLst>
    </p:cSldViewPr>
  </p:slideViewPr>
  <p:notesTextViewPr>
    <p:cViewPr>
      <p:scale>
        <a:sx n="1" d="1"/>
        <a:sy n="1" d="1"/>
      </p:scale>
      <p:origin x="0" y="0"/>
    </p:cViewPr>
  </p:notesTextViewPr>
  <p:notesViewPr>
    <p:cSldViewPr snapToGrid="0" showGuides="1">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A9C77F-BD8A-49DE-8306-5C3617FC2C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1D71BBF8-0AC9-471E-A3EF-AE824CD227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498302-A488-440B-952D-548BF9EB5AD3}" type="datetimeFigureOut">
              <a:rPr lang="id-ID" smtClean="0"/>
              <a:t>02/01/2024</a:t>
            </a:fld>
            <a:endParaRPr lang="id-ID"/>
          </a:p>
        </p:txBody>
      </p:sp>
      <p:sp>
        <p:nvSpPr>
          <p:cNvPr id="4" name="Footer Placeholder 3">
            <a:extLst>
              <a:ext uri="{FF2B5EF4-FFF2-40B4-BE49-F238E27FC236}">
                <a16:creationId xmlns:a16="http://schemas.microsoft.com/office/drawing/2014/main" id="{FE25B8A3-45A0-463E-8F8F-304CFE9605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244067FF-FA5F-44A4-84DB-FF5A4D314D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D0A2B6-45DC-4139-8EFE-46EF708D2336}" type="slidenum">
              <a:rPr lang="id-ID" smtClean="0"/>
              <a:t>‹#›</a:t>
            </a:fld>
            <a:endParaRPr lang="id-ID"/>
          </a:p>
        </p:txBody>
      </p:sp>
    </p:spTree>
    <p:extLst>
      <p:ext uri="{BB962C8B-B14F-4D97-AF65-F5344CB8AC3E}">
        <p14:creationId xmlns:p14="http://schemas.microsoft.com/office/powerpoint/2010/main" val="588522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8553F76-796F-48DA-A9E9-B28EC33C8F8A}"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ECCF41B-DC01-40E5-A857-44D65325AF85}" type="slidenum">
              <a:rPr lang="en-US" smtClean="0"/>
              <a:t>‹#›</a:t>
            </a:fld>
            <a:endParaRPr lang="en-US"/>
          </a:p>
        </p:txBody>
      </p:sp>
    </p:spTree>
    <p:extLst>
      <p:ext uri="{BB962C8B-B14F-4D97-AF65-F5344CB8AC3E}">
        <p14:creationId xmlns:p14="http://schemas.microsoft.com/office/powerpoint/2010/main" val="92515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CF41B-DC01-40E5-A857-44D65325AF85}" type="slidenum">
              <a:rPr lang="en-US" smtClean="0"/>
              <a:t>1</a:t>
            </a:fld>
            <a:endParaRPr lang="en-US"/>
          </a:p>
        </p:txBody>
      </p:sp>
    </p:spTree>
    <p:extLst>
      <p:ext uri="{BB962C8B-B14F-4D97-AF65-F5344CB8AC3E}">
        <p14:creationId xmlns:p14="http://schemas.microsoft.com/office/powerpoint/2010/main" val="83661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raphikal">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8" name="Tampungan Gambar 7">
            <a:extLst>
              <a:ext uri="{FF2B5EF4-FFF2-40B4-BE49-F238E27FC236}">
                <a16:creationId xmlns:a16="http://schemas.microsoft.com/office/drawing/2014/main" id="{50A31497-1D3A-0EF4-36E4-48DAE5B2C842}"/>
              </a:ext>
            </a:extLst>
          </p:cNvPr>
          <p:cNvSpPr>
            <a:spLocks noGrp="1"/>
          </p:cNvSpPr>
          <p:nvPr>
            <p:ph type="pic" sz="quarter" idx="10" hasCustomPrompt="1"/>
          </p:nvPr>
        </p:nvSpPr>
        <p:spPr>
          <a:xfrm>
            <a:off x="0" y="0"/>
            <a:ext cx="12192000" cy="6858000"/>
          </a:xfrm>
          <a:custGeom>
            <a:avLst/>
            <a:gdLst>
              <a:gd name="connsiteX0" fmla="*/ 0 w 4647698"/>
              <a:gd name="connsiteY0" fmla="*/ 0 h 4665309"/>
              <a:gd name="connsiteX1" fmla="*/ 4647698 w 4647698"/>
              <a:gd name="connsiteY1" fmla="*/ 0 h 4665309"/>
              <a:gd name="connsiteX2" fmla="*/ 4647698 w 4647698"/>
              <a:gd name="connsiteY2" fmla="*/ 4665309 h 4665309"/>
              <a:gd name="connsiteX3" fmla="*/ 0 w 4647698"/>
              <a:gd name="connsiteY3" fmla="*/ 4665309 h 4665309"/>
            </a:gdLst>
            <a:ahLst/>
            <a:cxnLst>
              <a:cxn ang="0">
                <a:pos x="connsiteX0" y="connsiteY0"/>
              </a:cxn>
              <a:cxn ang="0">
                <a:pos x="connsiteX1" y="connsiteY1"/>
              </a:cxn>
              <a:cxn ang="0">
                <a:pos x="connsiteX2" y="connsiteY2"/>
              </a:cxn>
              <a:cxn ang="0">
                <a:pos x="connsiteX3" y="connsiteY3"/>
              </a:cxn>
            </a:cxnLst>
            <a:rect l="l" t="t" r="r" b="b"/>
            <a:pathLst>
              <a:path w="4647698" h="4665309">
                <a:moveTo>
                  <a:pt x="0" y="0"/>
                </a:moveTo>
                <a:lnTo>
                  <a:pt x="4647698" y="0"/>
                </a:lnTo>
                <a:lnTo>
                  <a:pt x="4647698" y="4665309"/>
                </a:lnTo>
                <a:lnTo>
                  <a:pt x="0" y="4665309"/>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357287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kal9">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F612D2-E152-4112-96B4-B70B0DC1A5DF}"/>
              </a:ext>
            </a:extLst>
          </p:cNvPr>
          <p:cNvSpPr>
            <a:spLocks noGrp="1"/>
          </p:cNvSpPr>
          <p:nvPr>
            <p:ph type="pic" sz="quarter" idx="13" hasCustomPrompt="1"/>
          </p:nvPr>
        </p:nvSpPr>
        <p:spPr>
          <a:xfrm>
            <a:off x="6096000" y="1253427"/>
            <a:ext cx="1249460" cy="1249460"/>
          </a:xfrm>
          <a:custGeom>
            <a:avLst/>
            <a:gdLst>
              <a:gd name="connsiteX0" fmla="*/ 0 w 1249460"/>
              <a:gd name="connsiteY0" fmla="*/ 0 h 1249460"/>
              <a:gd name="connsiteX1" fmla="*/ 1249460 w 1249460"/>
              <a:gd name="connsiteY1" fmla="*/ 0 h 1249460"/>
              <a:gd name="connsiteX2" fmla="*/ 1249460 w 1249460"/>
              <a:gd name="connsiteY2" fmla="*/ 1249460 h 1249460"/>
              <a:gd name="connsiteX3" fmla="*/ 0 w 1249460"/>
              <a:gd name="connsiteY3" fmla="*/ 1249460 h 1249460"/>
            </a:gdLst>
            <a:ahLst/>
            <a:cxnLst>
              <a:cxn ang="0">
                <a:pos x="connsiteX0" y="connsiteY0"/>
              </a:cxn>
              <a:cxn ang="0">
                <a:pos x="connsiteX1" y="connsiteY1"/>
              </a:cxn>
              <a:cxn ang="0">
                <a:pos x="connsiteX2" y="connsiteY2"/>
              </a:cxn>
              <a:cxn ang="0">
                <a:pos x="connsiteX3" y="connsiteY3"/>
              </a:cxn>
            </a:cxnLst>
            <a:rect l="l" t="t" r="r" b="b"/>
            <a:pathLst>
              <a:path w="1249460" h="1249460">
                <a:moveTo>
                  <a:pt x="0" y="0"/>
                </a:moveTo>
                <a:lnTo>
                  <a:pt x="1249460" y="0"/>
                </a:lnTo>
                <a:lnTo>
                  <a:pt x="1249460" y="1249460"/>
                </a:lnTo>
                <a:lnTo>
                  <a:pt x="0" y="124946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0" name="Picture Placeholder 9">
            <a:extLst>
              <a:ext uri="{FF2B5EF4-FFF2-40B4-BE49-F238E27FC236}">
                <a16:creationId xmlns:a16="http://schemas.microsoft.com/office/drawing/2014/main" id="{5C5C5A4E-896C-4CC3-B7FE-62F0AA72468C}"/>
              </a:ext>
            </a:extLst>
          </p:cNvPr>
          <p:cNvSpPr>
            <a:spLocks noGrp="1"/>
          </p:cNvSpPr>
          <p:nvPr>
            <p:ph type="pic" sz="quarter" idx="14" hasCustomPrompt="1"/>
          </p:nvPr>
        </p:nvSpPr>
        <p:spPr>
          <a:xfrm>
            <a:off x="6095999" y="2804271"/>
            <a:ext cx="1249460" cy="1249460"/>
          </a:xfrm>
          <a:custGeom>
            <a:avLst/>
            <a:gdLst>
              <a:gd name="connsiteX0" fmla="*/ 0 w 1249460"/>
              <a:gd name="connsiteY0" fmla="*/ 0 h 1249460"/>
              <a:gd name="connsiteX1" fmla="*/ 1249460 w 1249460"/>
              <a:gd name="connsiteY1" fmla="*/ 0 h 1249460"/>
              <a:gd name="connsiteX2" fmla="*/ 1249460 w 1249460"/>
              <a:gd name="connsiteY2" fmla="*/ 1249460 h 1249460"/>
              <a:gd name="connsiteX3" fmla="*/ 0 w 1249460"/>
              <a:gd name="connsiteY3" fmla="*/ 1249460 h 1249460"/>
            </a:gdLst>
            <a:ahLst/>
            <a:cxnLst>
              <a:cxn ang="0">
                <a:pos x="connsiteX0" y="connsiteY0"/>
              </a:cxn>
              <a:cxn ang="0">
                <a:pos x="connsiteX1" y="connsiteY1"/>
              </a:cxn>
              <a:cxn ang="0">
                <a:pos x="connsiteX2" y="connsiteY2"/>
              </a:cxn>
              <a:cxn ang="0">
                <a:pos x="connsiteX3" y="connsiteY3"/>
              </a:cxn>
            </a:cxnLst>
            <a:rect l="l" t="t" r="r" b="b"/>
            <a:pathLst>
              <a:path w="1249460" h="1249460">
                <a:moveTo>
                  <a:pt x="0" y="0"/>
                </a:moveTo>
                <a:lnTo>
                  <a:pt x="1249460" y="0"/>
                </a:lnTo>
                <a:lnTo>
                  <a:pt x="1249460" y="1249460"/>
                </a:lnTo>
                <a:lnTo>
                  <a:pt x="0" y="1249460"/>
                </a:lnTo>
                <a:close/>
              </a:path>
            </a:pathLst>
          </a:custGeom>
          <a:pattFill prst="pct5">
            <a:fgClr>
              <a:srgbClr val="010020"/>
            </a:fgClr>
            <a:bgClr>
              <a:srgbClr val="3CFFFE"/>
            </a:bgClr>
          </a:pattFill>
          <a:effectLst>
            <a:outerShdw blurRad="228600" dist="190500" dir="2700000" algn="tl" rotWithShape="0">
              <a:srgbClr val="3CFFFE">
                <a:alpha val="85000"/>
              </a:srgbClr>
            </a:outerShdw>
          </a:effectLst>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1" name="Picture Placeholder 10">
            <a:extLst>
              <a:ext uri="{FF2B5EF4-FFF2-40B4-BE49-F238E27FC236}">
                <a16:creationId xmlns:a16="http://schemas.microsoft.com/office/drawing/2014/main" id="{E9856D14-A711-4A28-A0CA-CA98D30BFB00}"/>
              </a:ext>
            </a:extLst>
          </p:cNvPr>
          <p:cNvSpPr>
            <a:spLocks noGrp="1"/>
          </p:cNvSpPr>
          <p:nvPr>
            <p:ph type="pic" sz="quarter" idx="15" hasCustomPrompt="1"/>
          </p:nvPr>
        </p:nvSpPr>
        <p:spPr>
          <a:xfrm>
            <a:off x="6095999" y="4355115"/>
            <a:ext cx="1249460" cy="1249460"/>
          </a:xfrm>
          <a:custGeom>
            <a:avLst/>
            <a:gdLst>
              <a:gd name="connsiteX0" fmla="*/ 0 w 1249460"/>
              <a:gd name="connsiteY0" fmla="*/ 0 h 1249460"/>
              <a:gd name="connsiteX1" fmla="*/ 1249460 w 1249460"/>
              <a:gd name="connsiteY1" fmla="*/ 0 h 1249460"/>
              <a:gd name="connsiteX2" fmla="*/ 1249460 w 1249460"/>
              <a:gd name="connsiteY2" fmla="*/ 1249460 h 1249460"/>
              <a:gd name="connsiteX3" fmla="*/ 0 w 1249460"/>
              <a:gd name="connsiteY3" fmla="*/ 1249460 h 1249460"/>
            </a:gdLst>
            <a:ahLst/>
            <a:cxnLst>
              <a:cxn ang="0">
                <a:pos x="connsiteX0" y="connsiteY0"/>
              </a:cxn>
              <a:cxn ang="0">
                <a:pos x="connsiteX1" y="connsiteY1"/>
              </a:cxn>
              <a:cxn ang="0">
                <a:pos x="connsiteX2" y="connsiteY2"/>
              </a:cxn>
              <a:cxn ang="0">
                <a:pos x="connsiteX3" y="connsiteY3"/>
              </a:cxn>
            </a:cxnLst>
            <a:rect l="l" t="t" r="r" b="b"/>
            <a:pathLst>
              <a:path w="1249460" h="1249460">
                <a:moveTo>
                  <a:pt x="0" y="0"/>
                </a:moveTo>
                <a:lnTo>
                  <a:pt x="1249460" y="0"/>
                </a:lnTo>
                <a:lnTo>
                  <a:pt x="1249460" y="1249460"/>
                </a:lnTo>
                <a:lnTo>
                  <a:pt x="0" y="124946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218952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kal10">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5308103-77D2-4BAF-96BD-3DD1FDAC6FD7}"/>
              </a:ext>
            </a:extLst>
          </p:cNvPr>
          <p:cNvSpPr>
            <a:spLocks noGrp="1"/>
          </p:cNvSpPr>
          <p:nvPr>
            <p:ph type="pic" sz="quarter" idx="13" hasCustomPrompt="1"/>
          </p:nvPr>
        </p:nvSpPr>
        <p:spPr>
          <a:xfrm>
            <a:off x="6736952" y="958419"/>
            <a:ext cx="3859929" cy="1241064"/>
          </a:xfrm>
          <a:custGeom>
            <a:avLst/>
            <a:gdLst>
              <a:gd name="connsiteX0" fmla="*/ 0 w 3859929"/>
              <a:gd name="connsiteY0" fmla="*/ 0 h 1241064"/>
              <a:gd name="connsiteX1" fmla="*/ 3859929 w 3859929"/>
              <a:gd name="connsiteY1" fmla="*/ 0 h 1241064"/>
              <a:gd name="connsiteX2" fmla="*/ 3859929 w 3859929"/>
              <a:gd name="connsiteY2" fmla="*/ 1241064 h 1241064"/>
              <a:gd name="connsiteX3" fmla="*/ 0 w 3859929"/>
              <a:gd name="connsiteY3" fmla="*/ 1241064 h 1241064"/>
            </a:gdLst>
            <a:ahLst/>
            <a:cxnLst>
              <a:cxn ang="0">
                <a:pos x="connsiteX0" y="connsiteY0"/>
              </a:cxn>
              <a:cxn ang="0">
                <a:pos x="connsiteX1" y="connsiteY1"/>
              </a:cxn>
              <a:cxn ang="0">
                <a:pos x="connsiteX2" y="connsiteY2"/>
              </a:cxn>
              <a:cxn ang="0">
                <a:pos x="connsiteX3" y="connsiteY3"/>
              </a:cxn>
            </a:cxnLst>
            <a:rect l="l" t="t" r="r" b="b"/>
            <a:pathLst>
              <a:path w="3859929" h="1241064">
                <a:moveTo>
                  <a:pt x="0" y="0"/>
                </a:moveTo>
                <a:lnTo>
                  <a:pt x="3859929" y="0"/>
                </a:lnTo>
                <a:lnTo>
                  <a:pt x="3859929" y="1241064"/>
                </a:lnTo>
                <a:lnTo>
                  <a:pt x="0" y="1241064"/>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3" name="Picture Placeholder 12">
            <a:extLst>
              <a:ext uri="{FF2B5EF4-FFF2-40B4-BE49-F238E27FC236}">
                <a16:creationId xmlns:a16="http://schemas.microsoft.com/office/drawing/2014/main" id="{29DF3AA1-B68D-40B5-B50D-9A6C758102B5}"/>
              </a:ext>
            </a:extLst>
          </p:cNvPr>
          <p:cNvSpPr>
            <a:spLocks noGrp="1"/>
          </p:cNvSpPr>
          <p:nvPr>
            <p:ph type="pic" sz="quarter" idx="16" hasCustomPrompt="1"/>
          </p:nvPr>
        </p:nvSpPr>
        <p:spPr>
          <a:xfrm>
            <a:off x="6736951" y="3650819"/>
            <a:ext cx="3859929" cy="1241064"/>
          </a:xfrm>
          <a:custGeom>
            <a:avLst/>
            <a:gdLst>
              <a:gd name="connsiteX0" fmla="*/ 0 w 3859929"/>
              <a:gd name="connsiteY0" fmla="*/ 0 h 1241064"/>
              <a:gd name="connsiteX1" fmla="*/ 3859929 w 3859929"/>
              <a:gd name="connsiteY1" fmla="*/ 0 h 1241064"/>
              <a:gd name="connsiteX2" fmla="*/ 3859929 w 3859929"/>
              <a:gd name="connsiteY2" fmla="*/ 1241064 h 1241064"/>
              <a:gd name="connsiteX3" fmla="*/ 0 w 3859929"/>
              <a:gd name="connsiteY3" fmla="*/ 1241064 h 1241064"/>
            </a:gdLst>
            <a:ahLst/>
            <a:cxnLst>
              <a:cxn ang="0">
                <a:pos x="connsiteX0" y="connsiteY0"/>
              </a:cxn>
              <a:cxn ang="0">
                <a:pos x="connsiteX1" y="connsiteY1"/>
              </a:cxn>
              <a:cxn ang="0">
                <a:pos x="connsiteX2" y="connsiteY2"/>
              </a:cxn>
              <a:cxn ang="0">
                <a:pos x="connsiteX3" y="connsiteY3"/>
              </a:cxn>
            </a:cxnLst>
            <a:rect l="l" t="t" r="r" b="b"/>
            <a:pathLst>
              <a:path w="3859929" h="1241064">
                <a:moveTo>
                  <a:pt x="0" y="0"/>
                </a:moveTo>
                <a:lnTo>
                  <a:pt x="3859929" y="0"/>
                </a:lnTo>
                <a:lnTo>
                  <a:pt x="3859929" y="1241064"/>
                </a:lnTo>
                <a:lnTo>
                  <a:pt x="0" y="1241064"/>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378449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kal11">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6094B4C-CCD8-429C-A421-9FE9F56077B3}"/>
              </a:ext>
            </a:extLst>
          </p:cNvPr>
          <p:cNvSpPr>
            <a:spLocks noGrp="1"/>
          </p:cNvSpPr>
          <p:nvPr>
            <p:ph type="pic" sz="quarter" idx="16" hasCustomPrompt="1"/>
          </p:nvPr>
        </p:nvSpPr>
        <p:spPr>
          <a:xfrm>
            <a:off x="5501051" y="254643"/>
            <a:ext cx="6432448" cy="4213186"/>
          </a:xfrm>
          <a:custGeom>
            <a:avLst/>
            <a:gdLst>
              <a:gd name="connsiteX0" fmla="*/ 0 w 6432448"/>
              <a:gd name="connsiteY0" fmla="*/ 0 h 4213186"/>
              <a:gd name="connsiteX1" fmla="*/ 6432448 w 6432448"/>
              <a:gd name="connsiteY1" fmla="*/ 0 h 4213186"/>
              <a:gd name="connsiteX2" fmla="*/ 6432448 w 6432448"/>
              <a:gd name="connsiteY2" fmla="*/ 4213186 h 4213186"/>
              <a:gd name="connsiteX3" fmla="*/ 0 w 6432448"/>
              <a:gd name="connsiteY3" fmla="*/ 4213186 h 4213186"/>
            </a:gdLst>
            <a:ahLst/>
            <a:cxnLst>
              <a:cxn ang="0">
                <a:pos x="connsiteX0" y="connsiteY0"/>
              </a:cxn>
              <a:cxn ang="0">
                <a:pos x="connsiteX1" y="connsiteY1"/>
              </a:cxn>
              <a:cxn ang="0">
                <a:pos x="connsiteX2" y="connsiteY2"/>
              </a:cxn>
              <a:cxn ang="0">
                <a:pos x="connsiteX3" y="connsiteY3"/>
              </a:cxn>
            </a:cxnLst>
            <a:rect l="l" t="t" r="r" b="b"/>
            <a:pathLst>
              <a:path w="6432448" h="4213186">
                <a:moveTo>
                  <a:pt x="0" y="0"/>
                </a:moveTo>
                <a:lnTo>
                  <a:pt x="6432448" y="0"/>
                </a:lnTo>
                <a:lnTo>
                  <a:pt x="6432448" y="4213186"/>
                </a:lnTo>
                <a:lnTo>
                  <a:pt x="0" y="4213186"/>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3738061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kal12">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EA6DA9F-5011-4B57-8DF6-09BDCE76AF2E}"/>
              </a:ext>
            </a:extLst>
          </p:cNvPr>
          <p:cNvSpPr>
            <a:spLocks noGrp="1"/>
          </p:cNvSpPr>
          <p:nvPr>
            <p:ph type="pic" sz="quarter" idx="17" hasCustomPrompt="1"/>
          </p:nvPr>
        </p:nvSpPr>
        <p:spPr>
          <a:xfrm>
            <a:off x="421958" y="4260692"/>
            <a:ext cx="5064442" cy="2597308"/>
          </a:xfrm>
          <a:custGeom>
            <a:avLst/>
            <a:gdLst>
              <a:gd name="connsiteX0" fmla="*/ 0 w 5064442"/>
              <a:gd name="connsiteY0" fmla="*/ 0 h 2597308"/>
              <a:gd name="connsiteX1" fmla="*/ 5064442 w 5064442"/>
              <a:gd name="connsiteY1" fmla="*/ 0 h 2597308"/>
              <a:gd name="connsiteX2" fmla="*/ 5064442 w 5064442"/>
              <a:gd name="connsiteY2" fmla="*/ 2597308 h 2597308"/>
              <a:gd name="connsiteX3" fmla="*/ 0 w 5064442"/>
              <a:gd name="connsiteY3" fmla="*/ 2597308 h 2597308"/>
            </a:gdLst>
            <a:ahLst/>
            <a:cxnLst>
              <a:cxn ang="0">
                <a:pos x="connsiteX0" y="connsiteY0"/>
              </a:cxn>
              <a:cxn ang="0">
                <a:pos x="connsiteX1" y="connsiteY1"/>
              </a:cxn>
              <a:cxn ang="0">
                <a:pos x="connsiteX2" y="connsiteY2"/>
              </a:cxn>
              <a:cxn ang="0">
                <a:pos x="connsiteX3" y="connsiteY3"/>
              </a:cxn>
            </a:cxnLst>
            <a:rect l="l" t="t" r="r" b="b"/>
            <a:pathLst>
              <a:path w="5064442" h="2597308">
                <a:moveTo>
                  <a:pt x="0" y="0"/>
                </a:moveTo>
                <a:lnTo>
                  <a:pt x="5064442" y="0"/>
                </a:lnTo>
                <a:lnTo>
                  <a:pt x="5064442" y="2597308"/>
                </a:lnTo>
                <a:lnTo>
                  <a:pt x="0" y="2597308"/>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5" name="Picture Placeholder 4">
            <a:extLst>
              <a:ext uri="{FF2B5EF4-FFF2-40B4-BE49-F238E27FC236}">
                <a16:creationId xmlns:a16="http://schemas.microsoft.com/office/drawing/2014/main" id="{26F27854-EDD5-4FA3-AC36-9769A48D756D}"/>
              </a:ext>
            </a:extLst>
          </p:cNvPr>
          <p:cNvSpPr>
            <a:spLocks noGrp="1"/>
          </p:cNvSpPr>
          <p:nvPr>
            <p:ph type="pic" sz="quarter" idx="16" hasCustomPrompt="1"/>
          </p:nvPr>
        </p:nvSpPr>
        <p:spPr>
          <a:xfrm>
            <a:off x="6705599" y="0"/>
            <a:ext cx="5064442" cy="3868277"/>
          </a:xfrm>
          <a:custGeom>
            <a:avLst/>
            <a:gdLst>
              <a:gd name="connsiteX0" fmla="*/ 0 w 5064442"/>
              <a:gd name="connsiteY0" fmla="*/ 0 h 3868277"/>
              <a:gd name="connsiteX1" fmla="*/ 5064442 w 5064442"/>
              <a:gd name="connsiteY1" fmla="*/ 0 h 3868277"/>
              <a:gd name="connsiteX2" fmla="*/ 5064442 w 5064442"/>
              <a:gd name="connsiteY2" fmla="*/ 3868277 h 3868277"/>
              <a:gd name="connsiteX3" fmla="*/ 0 w 5064442"/>
              <a:gd name="connsiteY3" fmla="*/ 3868277 h 3868277"/>
            </a:gdLst>
            <a:ahLst/>
            <a:cxnLst>
              <a:cxn ang="0">
                <a:pos x="connsiteX0" y="connsiteY0"/>
              </a:cxn>
              <a:cxn ang="0">
                <a:pos x="connsiteX1" y="connsiteY1"/>
              </a:cxn>
              <a:cxn ang="0">
                <a:pos x="connsiteX2" y="connsiteY2"/>
              </a:cxn>
              <a:cxn ang="0">
                <a:pos x="connsiteX3" y="connsiteY3"/>
              </a:cxn>
            </a:cxnLst>
            <a:rect l="l" t="t" r="r" b="b"/>
            <a:pathLst>
              <a:path w="5064442" h="3868277">
                <a:moveTo>
                  <a:pt x="0" y="0"/>
                </a:moveTo>
                <a:lnTo>
                  <a:pt x="5064442" y="0"/>
                </a:lnTo>
                <a:lnTo>
                  <a:pt x="5064442" y="3868277"/>
                </a:lnTo>
                <a:lnTo>
                  <a:pt x="0" y="3868277"/>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128841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kal13">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F27854-EDD5-4FA3-AC36-9769A48D756D}"/>
              </a:ext>
            </a:extLst>
          </p:cNvPr>
          <p:cNvSpPr>
            <a:spLocks noGrp="1"/>
          </p:cNvSpPr>
          <p:nvPr>
            <p:ph type="pic" sz="quarter" idx="16" hasCustomPrompt="1"/>
          </p:nvPr>
        </p:nvSpPr>
        <p:spPr>
          <a:xfrm>
            <a:off x="5435601" y="924558"/>
            <a:ext cx="3118934" cy="5008882"/>
          </a:xfrm>
          <a:custGeom>
            <a:avLst/>
            <a:gdLst>
              <a:gd name="connsiteX0" fmla="*/ 0 w 5064442"/>
              <a:gd name="connsiteY0" fmla="*/ 0 h 3868277"/>
              <a:gd name="connsiteX1" fmla="*/ 5064442 w 5064442"/>
              <a:gd name="connsiteY1" fmla="*/ 0 h 3868277"/>
              <a:gd name="connsiteX2" fmla="*/ 5064442 w 5064442"/>
              <a:gd name="connsiteY2" fmla="*/ 3868277 h 3868277"/>
              <a:gd name="connsiteX3" fmla="*/ 0 w 5064442"/>
              <a:gd name="connsiteY3" fmla="*/ 3868277 h 3868277"/>
            </a:gdLst>
            <a:ahLst/>
            <a:cxnLst>
              <a:cxn ang="0">
                <a:pos x="connsiteX0" y="connsiteY0"/>
              </a:cxn>
              <a:cxn ang="0">
                <a:pos x="connsiteX1" y="connsiteY1"/>
              </a:cxn>
              <a:cxn ang="0">
                <a:pos x="connsiteX2" y="connsiteY2"/>
              </a:cxn>
              <a:cxn ang="0">
                <a:pos x="connsiteX3" y="connsiteY3"/>
              </a:cxn>
            </a:cxnLst>
            <a:rect l="l" t="t" r="r" b="b"/>
            <a:pathLst>
              <a:path w="5064442" h="3868277">
                <a:moveTo>
                  <a:pt x="0" y="0"/>
                </a:moveTo>
                <a:lnTo>
                  <a:pt x="5064442" y="0"/>
                </a:lnTo>
                <a:lnTo>
                  <a:pt x="5064442" y="3868277"/>
                </a:lnTo>
                <a:lnTo>
                  <a:pt x="0" y="3868277"/>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7" name="Picture Placeholder 4">
            <a:extLst>
              <a:ext uri="{FF2B5EF4-FFF2-40B4-BE49-F238E27FC236}">
                <a16:creationId xmlns:a16="http://schemas.microsoft.com/office/drawing/2014/main" id="{794AC1E2-FDE2-40FD-A9A2-5CFBD0CEC3D2}"/>
              </a:ext>
            </a:extLst>
          </p:cNvPr>
          <p:cNvSpPr>
            <a:spLocks noGrp="1"/>
          </p:cNvSpPr>
          <p:nvPr>
            <p:ph type="pic" sz="quarter" idx="18" hasCustomPrompt="1"/>
          </p:nvPr>
        </p:nvSpPr>
        <p:spPr>
          <a:xfrm>
            <a:off x="8554535" y="924558"/>
            <a:ext cx="3118934" cy="5008882"/>
          </a:xfrm>
          <a:custGeom>
            <a:avLst/>
            <a:gdLst>
              <a:gd name="connsiteX0" fmla="*/ 0 w 5064442"/>
              <a:gd name="connsiteY0" fmla="*/ 0 h 3868277"/>
              <a:gd name="connsiteX1" fmla="*/ 5064442 w 5064442"/>
              <a:gd name="connsiteY1" fmla="*/ 0 h 3868277"/>
              <a:gd name="connsiteX2" fmla="*/ 5064442 w 5064442"/>
              <a:gd name="connsiteY2" fmla="*/ 3868277 h 3868277"/>
              <a:gd name="connsiteX3" fmla="*/ 0 w 5064442"/>
              <a:gd name="connsiteY3" fmla="*/ 3868277 h 3868277"/>
            </a:gdLst>
            <a:ahLst/>
            <a:cxnLst>
              <a:cxn ang="0">
                <a:pos x="connsiteX0" y="connsiteY0"/>
              </a:cxn>
              <a:cxn ang="0">
                <a:pos x="connsiteX1" y="connsiteY1"/>
              </a:cxn>
              <a:cxn ang="0">
                <a:pos x="connsiteX2" y="connsiteY2"/>
              </a:cxn>
              <a:cxn ang="0">
                <a:pos x="connsiteX3" y="connsiteY3"/>
              </a:cxn>
            </a:cxnLst>
            <a:rect l="l" t="t" r="r" b="b"/>
            <a:pathLst>
              <a:path w="5064442" h="3868277">
                <a:moveTo>
                  <a:pt x="0" y="0"/>
                </a:moveTo>
                <a:lnTo>
                  <a:pt x="5064442" y="0"/>
                </a:lnTo>
                <a:lnTo>
                  <a:pt x="5064442" y="3868277"/>
                </a:lnTo>
                <a:lnTo>
                  <a:pt x="0" y="3868277"/>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5794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kal14">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33176B9-1789-44DF-B55B-3E17A83DB946}"/>
              </a:ext>
            </a:extLst>
          </p:cNvPr>
          <p:cNvSpPr>
            <a:spLocks noGrp="1"/>
          </p:cNvSpPr>
          <p:nvPr>
            <p:ph type="pic" sz="quarter" idx="16" hasCustomPrompt="1"/>
          </p:nvPr>
        </p:nvSpPr>
        <p:spPr>
          <a:xfrm>
            <a:off x="6051502" y="1746864"/>
            <a:ext cx="1781858" cy="1594742"/>
          </a:xfrm>
          <a:custGeom>
            <a:avLst/>
            <a:gdLst>
              <a:gd name="connsiteX0" fmla="*/ 0 w 1781858"/>
              <a:gd name="connsiteY0" fmla="*/ 0 h 1594742"/>
              <a:gd name="connsiteX1" fmla="*/ 1781858 w 1781858"/>
              <a:gd name="connsiteY1" fmla="*/ 0 h 1594742"/>
              <a:gd name="connsiteX2" fmla="*/ 1781858 w 1781858"/>
              <a:gd name="connsiteY2" fmla="*/ 1594742 h 1594742"/>
              <a:gd name="connsiteX3" fmla="*/ 0 w 1781858"/>
              <a:gd name="connsiteY3" fmla="*/ 1594742 h 1594742"/>
            </a:gdLst>
            <a:ahLst/>
            <a:cxnLst>
              <a:cxn ang="0">
                <a:pos x="connsiteX0" y="connsiteY0"/>
              </a:cxn>
              <a:cxn ang="0">
                <a:pos x="connsiteX1" y="connsiteY1"/>
              </a:cxn>
              <a:cxn ang="0">
                <a:pos x="connsiteX2" y="connsiteY2"/>
              </a:cxn>
              <a:cxn ang="0">
                <a:pos x="connsiteX3" y="connsiteY3"/>
              </a:cxn>
            </a:cxnLst>
            <a:rect l="l" t="t" r="r" b="b"/>
            <a:pathLst>
              <a:path w="1781858" h="1594742">
                <a:moveTo>
                  <a:pt x="0" y="0"/>
                </a:moveTo>
                <a:lnTo>
                  <a:pt x="1781858" y="0"/>
                </a:lnTo>
                <a:lnTo>
                  <a:pt x="1781858" y="1594742"/>
                </a:lnTo>
                <a:lnTo>
                  <a:pt x="0" y="1594742"/>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0" name="Picture Placeholder 9">
            <a:extLst>
              <a:ext uri="{FF2B5EF4-FFF2-40B4-BE49-F238E27FC236}">
                <a16:creationId xmlns:a16="http://schemas.microsoft.com/office/drawing/2014/main" id="{4B879939-332F-4951-809C-947683CAE495}"/>
              </a:ext>
            </a:extLst>
          </p:cNvPr>
          <p:cNvSpPr>
            <a:spLocks noGrp="1"/>
          </p:cNvSpPr>
          <p:nvPr>
            <p:ph type="pic" sz="quarter" idx="18" hasCustomPrompt="1"/>
          </p:nvPr>
        </p:nvSpPr>
        <p:spPr>
          <a:xfrm>
            <a:off x="7917084" y="1757326"/>
            <a:ext cx="3758978" cy="1584280"/>
          </a:xfrm>
          <a:custGeom>
            <a:avLst/>
            <a:gdLst>
              <a:gd name="connsiteX0" fmla="*/ 0 w 3758978"/>
              <a:gd name="connsiteY0" fmla="*/ 0 h 1584280"/>
              <a:gd name="connsiteX1" fmla="*/ 3758978 w 3758978"/>
              <a:gd name="connsiteY1" fmla="*/ 0 h 1584280"/>
              <a:gd name="connsiteX2" fmla="*/ 3758978 w 3758978"/>
              <a:gd name="connsiteY2" fmla="*/ 1584280 h 1584280"/>
              <a:gd name="connsiteX3" fmla="*/ 0 w 3758978"/>
              <a:gd name="connsiteY3" fmla="*/ 1584280 h 1584280"/>
            </a:gdLst>
            <a:ahLst/>
            <a:cxnLst>
              <a:cxn ang="0">
                <a:pos x="connsiteX0" y="connsiteY0"/>
              </a:cxn>
              <a:cxn ang="0">
                <a:pos x="connsiteX1" y="connsiteY1"/>
              </a:cxn>
              <a:cxn ang="0">
                <a:pos x="connsiteX2" y="connsiteY2"/>
              </a:cxn>
              <a:cxn ang="0">
                <a:pos x="connsiteX3" y="connsiteY3"/>
              </a:cxn>
            </a:cxnLst>
            <a:rect l="l" t="t" r="r" b="b"/>
            <a:pathLst>
              <a:path w="3758978" h="1584280">
                <a:moveTo>
                  <a:pt x="0" y="0"/>
                </a:moveTo>
                <a:lnTo>
                  <a:pt x="3758978" y="0"/>
                </a:lnTo>
                <a:lnTo>
                  <a:pt x="3758978" y="1584280"/>
                </a:lnTo>
                <a:lnTo>
                  <a:pt x="0" y="158428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2" name="Picture Placeholder 11">
            <a:extLst>
              <a:ext uri="{FF2B5EF4-FFF2-40B4-BE49-F238E27FC236}">
                <a16:creationId xmlns:a16="http://schemas.microsoft.com/office/drawing/2014/main" id="{4758599F-E1BC-41CB-8F39-859ED5A0CBC8}"/>
              </a:ext>
            </a:extLst>
          </p:cNvPr>
          <p:cNvSpPr>
            <a:spLocks noGrp="1"/>
          </p:cNvSpPr>
          <p:nvPr>
            <p:ph type="pic" sz="quarter" idx="19" hasCustomPrompt="1"/>
          </p:nvPr>
        </p:nvSpPr>
        <p:spPr>
          <a:xfrm>
            <a:off x="5709920" y="3738526"/>
            <a:ext cx="5966142" cy="1584280"/>
          </a:xfrm>
          <a:custGeom>
            <a:avLst/>
            <a:gdLst>
              <a:gd name="connsiteX0" fmla="*/ 0 w 3758978"/>
              <a:gd name="connsiteY0" fmla="*/ 0 h 1584280"/>
              <a:gd name="connsiteX1" fmla="*/ 3758978 w 3758978"/>
              <a:gd name="connsiteY1" fmla="*/ 0 h 1584280"/>
              <a:gd name="connsiteX2" fmla="*/ 3758978 w 3758978"/>
              <a:gd name="connsiteY2" fmla="*/ 1584280 h 1584280"/>
              <a:gd name="connsiteX3" fmla="*/ 0 w 3758978"/>
              <a:gd name="connsiteY3" fmla="*/ 1584280 h 1584280"/>
            </a:gdLst>
            <a:ahLst/>
            <a:cxnLst>
              <a:cxn ang="0">
                <a:pos x="connsiteX0" y="connsiteY0"/>
              </a:cxn>
              <a:cxn ang="0">
                <a:pos x="connsiteX1" y="connsiteY1"/>
              </a:cxn>
              <a:cxn ang="0">
                <a:pos x="connsiteX2" y="connsiteY2"/>
              </a:cxn>
              <a:cxn ang="0">
                <a:pos x="connsiteX3" y="connsiteY3"/>
              </a:cxn>
            </a:cxnLst>
            <a:rect l="l" t="t" r="r" b="b"/>
            <a:pathLst>
              <a:path w="3758978" h="1584280">
                <a:moveTo>
                  <a:pt x="0" y="0"/>
                </a:moveTo>
                <a:lnTo>
                  <a:pt x="3758978" y="0"/>
                </a:lnTo>
                <a:lnTo>
                  <a:pt x="3758978" y="1584280"/>
                </a:lnTo>
                <a:lnTo>
                  <a:pt x="0" y="158428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349298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kal15">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4A96B23-135D-473F-AAD2-9A11999B7DC0}"/>
              </a:ext>
            </a:extLst>
          </p:cNvPr>
          <p:cNvSpPr>
            <a:spLocks noGrp="1"/>
          </p:cNvSpPr>
          <p:nvPr>
            <p:ph type="pic" sz="quarter" idx="16" hasCustomPrompt="1"/>
          </p:nvPr>
        </p:nvSpPr>
        <p:spPr>
          <a:xfrm>
            <a:off x="1407581" y="1405443"/>
            <a:ext cx="1851607" cy="1851608"/>
          </a:xfrm>
          <a:custGeom>
            <a:avLst/>
            <a:gdLst>
              <a:gd name="connsiteX0" fmla="*/ 0 w 1851607"/>
              <a:gd name="connsiteY0" fmla="*/ 0 h 1851608"/>
              <a:gd name="connsiteX1" fmla="*/ 1851607 w 1851607"/>
              <a:gd name="connsiteY1" fmla="*/ 0 h 1851608"/>
              <a:gd name="connsiteX2" fmla="*/ 1851607 w 1851607"/>
              <a:gd name="connsiteY2" fmla="*/ 1851608 h 1851608"/>
              <a:gd name="connsiteX3" fmla="*/ 0 w 1851607"/>
              <a:gd name="connsiteY3" fmla="*/ 1851608 h 1851608"/>
            </a:gdLst>
            <a:ahLst/>
            <a:cxnLst>
              <a:cxn ang="0">
                <a:pos x="connsiteX0" y="connsiteY0"/>
              </a:cxn>
              <a:cxn ang="0">
                <a:pos x="connsiteX1" y="connsiteY1"/>
              </a:cxn>
              <a:cxn ang="0">
                <a:pos x="connsiteX2" y="connsiteY2"/>
              </a:cxn>
              <a:cxn ang="0">
                <a:pos x="connsiteX3" y="connsiteY3"/>
              </a:cxn>
            </a:cxnLst>
            <a:rect l="l" t="t" r="r" b="b"/>
            <a:pathLst>
              <a:path w="1851607" h="1851608">
                <a:moveTo>
                  <a:pt x="0" y="0"/>
                </a:moveTo>
                <a:lnTo>
                  <a:pt x="1851607" y="0"/>
                </a:lnTo>
                <a:lnTo>
                  <a:pt x="1851607" y="1851608"/>
                </a:lnTo>
                <a:lnTo>
                  <a:pt x="0" y="1851608"/>
                </a:lnTo>
                <a:close/>
              </a:path>
            </a:pathLst>
          </a:custGeom>
          <a:pattFill prst="pct5">
            <a:fgClr>
              <a:srgbClr val="010020"/>
            </a:fgClr>
            <a:bgClr>
              <a:srgbClr val="3CFFFE"/>
            </a:bgClr>
          </a:pattFill>
          <a:effectLst>
            <a:outerShdw blurRad="254000" dist="254000" dir="2700000" algn="tl" rotWithShape="0">
              <a:srgbClr val="3CFFFE">
                <a:alpha val="25000"/>
              </a:srgbClr>
            </a:outerShdw>
          </a:effectLst>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1" name="Picture Placeholder 10">
            <a:extLst>
              <a:ext uri="{FF2B5EF4-FFF2-40B4-BE49-F238E27FC236}">
                <a16:creationId xmlns:a16="http://schemas.microsoft.com/office/drawing/2014/main" id="{F18E92ED-551C-4BE5-869D-AE78959CC695}"/>
              </a:ext>
            </a:extLst>
          </p:cNvPr>
          <p:cNvSpPr>
            <a:spLocks noGrp="1"/>
          </p:cNvSpPr>
          <p:nvPr>
            <p:ph type="pic" sz="quarter" idx="18" hasCustomPrompt="1"/>
          </p:nvPr>
        </p:nvSpPr>
        <p:spPr>
          <a:xfrm>
            <a:off x="3647907" y="1405443"/>
            <a:ext cx="1851607" cy="4047112"/>
          </a:xfrm>
          <a:custGeom>
            <a:avLst/>
            <a:gdLst>
              <a:gd name="connsiteX0" fmla="*/ 0 w 1851607"/>
              <a:gd name="connsiteY0" fmla="*/ 0 h 4047112"/>
              <a:gd name="connsiteX1" fmla="*/ 1851607 w 1851607"/>
              <a:gd name="connsiteY1" fmla="*/ 0 h 4047112"/>
              <a:gd name="connsiteX2" fmla="*/ 1851607 w 1851607"/>
              <a:gd name="connsiteY2" fmla="*/ 4047112 h 4047112"/>
              <a:gd name="connsiteX3" fmla="*/ 0 w 1851607"/>
              <a:gd name="connsiteY3" fmla="*/ 4047112 h 4047112"/>
            </a:gdLst>
            <a:ahLst/>
            <a:cxnLst>
              <a:cxn ang="0">
                <a:pos x="connsiteX0" y="connsiteY0"/>
              </a:cxn>
              <a:cxn ang="0">
                <a:pos x="connsiteX1" y="connsiteY1"/>
              </a:cxn>
              <a:cxn ang="0">
                <a:pos x="connsiteX2" y="connsiteY2"/>
              </a:cxn>
              <a:cxn ang="0">
                <a:pos x="connsiteX3" y="connsiteY3"/>
              </a:cxn>
            </a:cxnLst>
            <a:rect l="l" t="t" r="r" b="b"/>
            <a:pathLst>
              <a:path w="1851607" h="4047112">
                <a:moveTo>
                  <a:pt x="0" y="0"/>
                </a:moveTo>
                <a:lnTo>
                  <a:pt x="1851607" y="0"/>
                </a:lnTo>
                <a:lnTo>
                  <a:pt x="1851607" y="4047112"/>
                </a:lnTo>
                <a:lnTo>
                  <a:pt x="0" y="4047112"/>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4" name="Picture Placeholder 13">
            <a:extLst>
              <a:ext uri="{FF2B5EF4-FFF2-40B4-BE49-F238E27FC236}">
                <a16:creationId xmlns:a16="http://schemas.microsoft.com/office/drawing/2014/main" id="{FA22DC2A-0296-4569-921F-053DDAD8C58E}"/>
              </a:ext>
            </a:extLst>
          </p:cNvPr>
          <p:cNvSpPr>
            <a:spLocks noGrp="1"/>
          </p:cNvSpPr>
          <p:nvPr>
            <p:ph type="pic" sz="quarter" idx="20" hasCustomPrompt="1"/>
          </p:nvPr>
        </p:nvSpPr>
        <p:spPr>
          <a:xfrm>
            <a:off x="1407581" y="3600947"/>
            <a:ext cx="1851607" cy="1851608"/>
          </a:xfrm>
          <a:custGeom>
            <a:avLst/>
            <a:gdLst>
              <a:gd name="connsiteX0" fmla="*/ 0 w 1851607"/>
              <a:gd name="connsiteY0" fmla="*/ 0 h 1851608"/>
              <a:gd name="connsiteX1" fmla="*/ 1851607 w 1851607"/>
              <a:gd name="connsiteY1" fmla="*/ 0 h 1851608"/>
              <a:gd name="connsiteX2" fmla="*/ 1851607 w 1851607"/>
              <a:gd name="connsiteY2" fmla="*/ 1851608 h 1851608"/>
              <a:gd name="connsiteX3" fmla="*/ 0 w 1851607"/>
              <a:gd name="connsiteY3" fmla="*/ 1851608 h 1851608"/>
            </a:gdLst>
            <a:ahLst/>
            <a:cxnLst>
              <a:cxn ang="0">
                <a:pos x="connsiteX0" y="connsiteY0"/>
              </a:cxn>
              <a:cxn ang="0">
                <a:pos x="connsiteX1" y="connsiteY1"/>
              </a:cxn>
              <a:cxn ang="0">
                <a:pos x="connsiteX2" y="connsiteY2"/>
              </a:cxn>
              <a:cxn ang="0">
                <a:pos x="connsiteX3" y="connsiteY3"/>
              </a:cxn>
            </a:cxnLst>
            <a:rect l="l" t="t" r="r" b="b"/>
            <a:pathLst>
              <a:path w="1851607" h="1851608">
                <a:moveTo>
                  <a:pt x="0" y="0"/>
                </a:moveTo>
                <a:lnTo>
                  <a:pt x="1851607" y="0"/>
                </a:lnTo>
                <a:lnTo>
                  <a:pt x="1851607" y="1851608"/>
                </a:lnTo>
                <a:lnTo>
                  <a:pt x="0" y="1851608"/>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405198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kal16">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6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kal17">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210E26B-2D67-4AEF-B306-7990CA83DDB7}"/>
              </a:ext>
            </a:extLst>
          </p:cNvPr>
          <p:cNvSpPr>
            <a:spLocks noGrp="1"/>
          </p:cNvSpPr>
          <p:nvPr>
            <p:ph type="pic" sz="quarter" idx="18" hasCustomPrompt="1"/>
          </p:nvPr>
        </p:nvSpPr>
        <p:spPr>
          <a:xfrm rot="900000">
            <a:off x="8407097" y="2504754"/>
            <a:ext cx="2450387" cy="5281418"/>
          </a:xfrm>
          <a:custGeom>
            <a:avLst/>
            <a:gdLst>
              <a:gd name="connsiteX0" fmla="*/ 196262 w 2450387"/>
              <a:gd name="connsiteY0" fmla="*/ 4993 h 5281418"/>
              <a:gd name="connsiteX1" fmla="*/ 245798 w 2450387"/>
              <a:gd name="connsiteY1" fmla="*/ 0 h 5281418"/>
              <a:gd name="connsiteX2" fmla="*/ 2204589 w 2450387"/>
              <a:gd name="connsiteY2" fmla="*/ 0 h 5281418"/>
              <a:gd name="connsiteX3" fmla="*/ 2450387 w 2450387"/>
              <a:gd name="connsiteY3" fmla="*/ 245798 h 5281418"/>
              <a:gd name="connsiteX4" fmla="*/ 2450387 w 2450387"/>
              <a:gd name="connsiteY4" fmla="*/ 5035620 h 5281418"/>
              <a:gd name="connsiteX5" fmla="*/ 2204589 w 2450387"/>
              <a:gd name="connsiteY5" fmla="*/ 5281417 h 5281418"/>
              <a:gd name="connsiteX6" fmla="*/ 245798 w 2450387"/>
              <a:gd name="connsiteY6" fmla="*/ 5281418 h 5281418"/>
              <a:gd name="connsiteX7" fmla="*/ 0 w 2450387"/>
              <a:gd name="connsiteY7" fmla="*/ 5035620 h 5281418"/>
              <a:gd name="connsiteX8" fmla="*/ 0 w 2450387"/>
              <a:gd name="connsiteY8" fmla="*/ 245798 h 5281418"/>
              <a:gd name="connsiteX9" fmla="*/ 196262 w 2450387"/>
              <a:gd name="connsiteY9" fmla="*/ 4993 h 528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387" h="5281418">
                <a:moveTo>
                  <a:pt x="196262" y="4993"/>
                </a:moveTo>
                <a:cubicBezTo>
                  <a:pt x="212262" y="1719"/>
                  <a:pt x="228829" y="0"/>
                  <a:pt x="245798" y="0"/>
                </a:cubicBezTo>
                <a:lnTo>
                  <a:pt x="2204589" y="0"/>
                </a:lnTo>
                <a:cubicBezTo>
                  <a:pt x="2340339" y="0"/>
                  <a:pt x="2450387" y="110048"/>
                  <a:pt x="2450387" y="245798"/>
                </a:cubicBezTo>
                <a:lnTo>
                  <a:pt x="2450387" y="5035620"/>
                </a:lnTo>
                <a:cubicBezTo>
                  <a:pt x="2450386" y="5171369"/>
                  <a:pt x="2340339" y="5281418"/>
                  <a:pt x="2204589" y="5281417"/>
                </a:cubicBezTo>
                <a:lnTo>
                  <a:pt x="245798" y="5281418"/>
                </a:lnTo>
                <a:cubicBezTo>
                  <a:pt x="110048" y="5281417"/>
                  <a:pt x="0" y="5171370"/>
                  <a:pt x="0" y="5035620"/>
                </a:cubicBezTo>
                <a:lnTo>
                  <a:pt x="0" y="245798"/>
                </a:lnTo>
                <a:cubicBezTo>
                  <a:pt x="0" y="127016"/>
                  <a:pt x="84255" y="27913"/>
                  <a:pt x="196262" y="4993"/>
                </a:cubicBez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6" name="Picture Placeholder 5">
            <a:extLst>
              <a:ext uri="{FF2B5EF4-FFF2-40B4-BE49-F238E27FC236}">
                <a16:creationId xmlns:a16="http://schemas.microsoft.com/office/drawing/2014/main" id="{CB9ECEFC-26AF-4CFA-937C-C03B96F6244C}"/>
              </a:ext>
            </a:extLst>
          </p:cNvPr>
          <p:cNvSpPr>
            <a:spLocks noGrp="1"/>
          </p:cNvSpPr>
          <p:nvPr>
            <p:ph type="pic" sz="quarter" idx="19" hasCustomPrompt="1"/>
          </p:nvPr>
        </p:nvSpPr>
        <p:spPr>
          <a:xfrm rot="900000">
            <a:off x="6018978" y="-836708"/>
            <a:ext cx="2450387" cy="5281418"/>
          </a:xfrm>
          <a:custGeom>
            <a:avLst/>
            <a:gdLst>
              <a:gd name="connsiteX0" fmla="*/ 196262 w 2450387"/>
              <a:gd name="connsiteY0" fmla="*/ 4994 h 5281418"/>
              <a:gd name="connsiteX1" fmla="*/ 245798 w 2450387"/>
              <a:gd name="connsiteY1" fmla="*/ 0 h 5281418"/>
              <a:gd name="connsiteX2" fmla="*/ 2204590 w 2450387"/>
              <a:gd name="connsiteY2" fmla="*/ 0 h 5281418"/>
              <a:gd name="connsiteX3" fmla="*/ 2450387 w 2450387"/>
              <a:gd name="connsiteY3" fmla="*/ 245798 h 5281418"/>
              <a:gd name="connsiteX4" fmla="*/ 2450387 w 2450387"/>
              <a:gd name="connsiteY4" fmla="*/ 5035620 h 5281418"/>
              <a:gd name="connsiteX5" fmla="*/ 2204589 w 2450387"/>
              <a:gd name="connsiteY5" fmla="*/ 5281418 h 5281418"/>
              <a:gd name="connsiteX6" fmla="*/ 245798 w 2450387"/>
              <a:gd name="connsiteY6" fmla="*/ 5281418 h 5281418"/>
              <a:gd name="connsiteX7" fmla="*/ 0 w 2450387"/>
              <a:gd name="connsiteY7" fmla="*/ 5035620 h 5281418"/>
              <a:gd name="connsiteX8" fmla="*/ 0 w 2450387"/>
              <a:gd name="connsiteY8" fmla="*/ 245798 h 5281418"/>
              <a:gd name="connsiteX9" fmla="*/ 196262 w 2450387"/>
              <a:gd name="connsiteY9" fmla="*/ 4994 h 528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387" h="5281418">
                <a:moveTo>
                  <a:pt x="196262" y="4994"/>
                </a:moveTo>
                <a:cubicBezTo>
                  <a:pt x="212263" y="1720"/>
                  <a:pt x="228830" y="0"/>
                  <a:pt x="245798" y="0"/>
                </a:cubicBezTo>
                <a:lnTo>
                  <a:pt x="2204590" y="0"/>
                </a:lnTo>
                <a:cubicBezTo>
                  <a:pt x="2340339" y="0"/>
                  <a:pt x="2450387" y="110048"/>
                  <a:pt x="2450387" y="245798"/>
                </a:cubicBezTo>
                <a:lnTo>
                  <a:pt x="2450387" y="5035620"/>
                </a:lnTo>
                <a:cubicBezTo>
                  <a:pt x="2450387" y="5171370"/>
                  <a:pt x="2340339" y="5281418"/>
                  <a:pt x="2204589" y="5281418"/>
                </a:cubicBezTo>
                <a:lnTo>
                  <a:pt x="245798" y="5281418"/>
                </a:lnTo>
                <a:cubicBezTo>
                  <a:pt x="110048" y="5281418"/>
                  <a:pt x="0" y="5171370"/>
                  <a:pt x="0" y="5035620"/>
                </a:cubicBezTo>
                <a:lnTo>
                  <a:pt x="0" y="245798"/>
                </a:lnTo>
                <a:cubicBezTo>
                  <a:pt x="0" y="127017"/>
                  <a:pt x="84256" y="27914"/>
                  <a:pt x="196262" y="4994"/>
                </a:cubicBez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174995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kal18">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3A4A470-17DE-460B-A247-61465285BC0A}"/>
              </a:ext>
            </a:extLst>
          </p:cNvPr>
          <p:cNvSpPr>
            <a:spLocks noGrp="1"/>
          </p:cNvSpPr>
          <p:nvPr>
            <p:ph type="pic" sz="quarter" idx="18" hasCustomPrompt="1"/>
          </p:nvPr>
        </p:nvSpPr>
        <p:spPr>
          <a:xfrm>
            <a:off x="6270830" y="675530"/>
            <a:ext cx="4242800" cy="5562914"/>
          </a:xfrm>
          <a:custGeom>
            <a:avLst/>
            <a:gdLst>
              <a:gd name="connsiteX0" fmla="*/ 287916 w 4242800"/>
              <a:gd name="connsiteY0" fmla="*/ 0 h 5562914"/>
              <a:gd name="connsiteX1" fmla="*/ 3954884 w 4242800"/>
              <a:gd name="connsiteY1" fmla="*/ 0 h 5562914"/>
              <a:gd name="connsiteX2" fmla="*/ 4242800 w 4242800"/>
              <a:gd name="connsiteY2" fmla="*/ 287916 h 5562914"/>
              <a:gd name="connsiteX3" fmla="*/ 4242800 w 4242800"/>
              <a:gd name="connsiteY3" fmla="*/ 5274998 h 5562914"/>
              <a:gd name="connsiteX4" fmla="*/ 3954884 w 4242800"/>
              <a:gd name="connsiteY4" fmla="*/ 5562914 h 5562914"/>
              <a:gd name="connsiteX5" fmla="*/ 287916 w 4242800"/>
              <a:gd name="connsiteY5" fmla="*/ 5562914 h 5562914"/>
              <a:gd name="connsiteX6" fmla="*/ 0 w 4242800"/>
              <a:gd name="connsiteY6" fmla="*/ 5274998 h 5562914"/>
              <a:gd name="connsiteX7" fmla="*/ 0 w 4242800"/>
              <a:gd name="connsiteY7" fmla="*/ 287916 h 5562914"/>
              <a:gd name="connsiteX8" fmla="*/ 287916 w 4242800"/>
              <a:gd name="connsiteY8" fmla="*/ 0 h 556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2800" h="5562914">
                <a:moveTo>
                  <a:pt x="287916" y="0"/>
                </a:moveTo>
                <a:lnTo>
                  <a:pt x="3954884" y="0"/>
                </a:lnTo>
                <a:cubicBezTo>
                  <a:pt x="4113896" y="0"/>
                  <a:pt x="4242800" y="128904"/>
                  <a:pt x="4242800" y="287916"/>
                </a:cubicBezTo>
                <a:lnTo>
                  <a:pt x="4242800" y="5274998"/>
                </a:lnTo>
                <a:cubicBezTo>
                  <a:pt x="4242800" y="5434010"/>
                  <a:pt x="4113896" y="5562914"/>
                  <a:pt x="3954884" y="5562914"/>
                </a:cubicBezTo>
                <a:lnTo>
                  <a:pt x="287916" y="5562914"/>
                </a:lnTo>
                <a:cubicBezTo>
                  <a:pt x="128904" y="5562914"/>
                  <a:pt x="0" y="5434010"/>
                  <a:pt x="0" y="5274998"/>
                </a:cubicBezTo>
                <a:lnTo>
                  <a:pt x="0" y="287916"/>
                </a:lnTo>
                <a:cubicBezTo>
                  <a:pt x="0" y="128904"/>
                  <a:pt x="128904" y="0"/>
                  <a:pt x="287916" y="0"/>
                </a:cubicBez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294418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kal1">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2982A9-7DA6-49A3-8449-B827325EC0A3}"/>
              </a:ext>
            </a:extLst>
          </p:cNvPr>
          <p:cNvSpPr>
            <a:spLocks noGrp="1"/>
          </p:cNvSpPr>
          <p:nvPr>
            <p:ph type="pic" sz="quarter" idx="10" hasCustomPrompt="1"/>
          </p:nvPr>
        </p:nvSpPr>
        <p:spPr>
          <a:xfrm>
            <a:off x="6914740" y="1519707"/>
            <a:ext cx="3688080" cy="3688080"/>
          </a:xfrm>
          <a:custGeom>
            <a:avLst/>
            <a:gdLst>
              <a:gd name="connsiteX0" fmla="*/ 0 w 3688080"/>
              <a:gd name="connsiteY0" fmla="*/ 0 h 3688080"/>
              <a:gd name="connsiteX1" fmla="*/ 3688080 w 3688080"/>
              <a:gd name="connsiteY1" fmla="*/ 0 h 3688080"/>
              <a:gd name="connsiteX2" fmla="*/ 3688080 w 3688080"/>
              <a:gd name="connsiteY2" fmla="*/ 3688080 h 3688080"/>
              <a:gd name="connsiteX3" fmla="*/ 0 w 3688080"/>
              <a:gd name="connsiteY3" fmla="*/ 3688080 h 3688080"/>
            </a:gdLst>
            <a:ahLst/>
            <a:cxnLst>
              <a:cxn ang="0">
                <a:pos x="connsiteX0" y="connsiteY0"/>
              </a:cxn>
              <a:cxn ang="0">
                <a:pos x="connsiteX1" y="connsiteY1"/>
              </a:cxn>
              <a:cxn ang="0">
                <a:pos x="connsiteX2" y="connsiteY2"/>
              </a:cxn>
              <a:cxn ang="0">
                <a:pos x="connsiteX3" y="connsiteY3"/>
              </a:cxn>
            </a:cxnLst>
            <a:rect l="l" t="t" r="r" b="b"/>
            <a:pathLst>
              <a:path w="3688080" h="3688080">
                <a:moveTo>
                  <a:pt x="0" y="0"/>
                </a:moveTo>
                <a:lnTo>
                  <a:pt x="3688080" y="0"/>
                </a:lnTo>
                <a:lnTo>
                  <a:pt x="3688080" y="3688080"/>
                </a:lnTo>
                <a:lnTo>
                  <a:pt x="0" y="368808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1496664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kal19">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B7E657-7EB9-4DB9-AD03-5DD685D7E183}"/>
              </a:ext>
            </a:extLst>
          </p:cNvPr>
          <p:cNvSpPr>
            <a:spLocks noGrp="1"/>
          </p:cNvSpPr>
          <p:nvPr>
            <p:ph type="pic" sz="quarter" idx="20" hasCustomPrompt="1"/>
          </p:nvPr>
        </p:nvSpPr>
        <p:spPr>
          <a:xfrm>
            <a:off x="-106107" y="1396996"/>
            <a:ext cx="6223164" cy="3911459"/>
          </a:xfrm>
          <a:custGeom>
            <a:avLst/>
            <a:gdLst>
              <a:gd name="connsiteX0" fmla="*/ 0 w 6223164"/>
              <a:gd name="connsiteY0" fmla="*/ 0 h 3911459"/>
              <a:gd name="connsiteX1" fmla="*/ 6223164 w 6223164"/>
              <a:gd name="connsiteY1" fmla="*/ 0 h 3911459"/>
              <a:gd name="connsiteX2" fmla="*/ 6223164 w 6223164"/>
              <a:gd name="connsiteY2" fmla="*/ 3911459 h 3911459"/>
              <a:gd name="connsiteX3" fmla="*/ 0 w 6223164"/>
              <a:gd name="connsiteY3" fmla="*/ 3911459 h 3911459"/>
            </a:gdLst>
            <a:ahLst/>
            <a:cxnLst>
              <a:cxn ang="0">
                <a:pos x="connsiteX0" y="connsiteY0"/>
              </a:cxn>
              <a:cxn ang="0">
                <a:pos x="connsiteX1" y="connsiteY1"/>
              </a:cxn>
              <a:cxn ang="0">
                <a:pos x="connsiteX2" y="connsiteY2"/>
              </a:cxn>
              <a:cxn ang="0">
                <a:pos x="connsiteX3" y="connsiteY3"/>
              </a:cxn>
            </a:cxnLst>
            <a:rect l="l" t="t" r="r" b="b"/>
            <a:pathLst>
              <a:path w="6223164" h="3911459">
                <a:moveTo>
                  <a:pt x="0" y="0"/>
                </a:moveTo>
                <a:lnTo>
                  <a:pt x="6223164" y="0"/>
                </a:lnTo>
                <a:lnTo>
                  <a:pt x="6223164" y="3911459"/>
                </a:lnTo>
                <a:lnTo>
                  <a:pt x="0" y="3911459"/>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3626892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8DBB64-EF6B-4CBB-6C25-67B100C6CC83}"/>
              </a:ext>
            </a:extLst>
          </p:cNvPr>
          <p:cNvSpPr>
            <a:spLocks noGrp="1"/>
          </p:cNvSpPr>
          <p:nvPr>
            <p:ph type="dt" sz="half" idx="10"/>
          </p:nvPr>
        </p:nvSpPr>
        <p:spPr>
          <a:xfrm>
            <a:off x="166171" y="6356350"/>
            <a:ext cx="2743200" cy="365125"/>
          </a:xfrm>
        </p:spPr>
        <p:txBody>
          <a:bodyPr/>
          <a:lstStyle/>
          <a:p>
            <a:fld id="{AC0BDCED-BEF5-4EAB-B8C6-5231CADE9EFE}" type="datetime1">
              <a:rPr lang="en-ID" smtClean="0"/>
              <a:t>02/01/2024</a:t>
            </a:fld>
            <a:endParaRPr lang="en-ID"/>
          </a:p>
        </p:txBody>
      </p:sp>
      <p:sp>
        <p:nvSpPr>
          <p:cNvPr id="5" name="Footer Placeholder 4">
            <a:extLst>
              <a:ext uri="{FF2B5EF4-FFF2-40B4-BE49-F238E27FC236}">
                <a16:creationId xmlns:a16="http://schemas.microsoft.com/office/drawing/2014/main" id="{2F05B907-1D9C-0559-8064-5C0B5E8B90BB}"/>
              </a:ext>
            </a:extLst>
          </p:cNvPr>
          <p:cNvSpPr>
            <a:spLocks noGrp="1"/>
          </p:cNvSpPr>
          <p:nvPr>
            <p:ph type="ftr" sz="quarter" idx="11"/>
          </p:nvPr>
        </p:nvSpPr>
        <p:spPr/>
        <p:txBody>
          <a:bodyPr/>
          <a:lstStyle/>
          <a:p>
            <a:r>
              <a:rPr lang="en-ID"/>
              <a:t>Company Name</a:t>
            </a:r>
          </a:p>
        </p:txBody>
      </p:sp>
      <p:sp>
        <p:nvSpPr>
          <p:cNvPr id="6" name="Slide Number Placeholder 5">
            <a:extLst>
              <a:ext uri="{FF2B5EF4-FFF2-40B4-BE49-F238E27FC236}">
                <a16:creationId xmlns:a16="http://schemas.microsoft.com/office/drawing/2014/main" id="{E7EA1220-1EFE-A844-1A38-3389645490AA}"/>
              </a:ext>
            </a:extLst>
          </p:cNvPr>
          <p:cNvSpPr>
            <a:spLocks noGrp="1"/>
          </p:cNvSpPr>
          <p:nvPr>
            <p:ph type="sldNum" sz="quarter" idx="12"/>
          </p:nvPr>
        </p:nvSpPr>
        <p:spPr>
          <a:xfrm>
            <a:off x="9282629" y="6356350"/>
            <a:ext cx="2743200" cy="365125"/>
          </a:xfrm>
        </p:spPr>
        <p:txBody>
          <a:bodyPr/>
          <a:lstStyle/>
          <a:p>
            <a:fld id="{E62D32A5-F789-4C97-897A-F9C478FDB96B}" type="slidenum">
              <a:rPr lang="en-ID" smtClean="0"/>
              <a:t>‹#›</a:t>
            </a:fld>
            <a:endParaRPr lang="en-ID"/>
          </a:p>
        </p:txBody>
      </p:sp>
    </p:spTree>
    <p:extLst>
      <p:ext uri="{BB962C8B-B14F-4D97-AF65-F5344CB8AC3E}">
        <p14:creationId xmlns:p14="http://schemas.microsoft.com/office/powerpoint/2010/main" val="40951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kal2">
    <p:bg>
      <p:bgRef idx="1001">
        <a:schemeClr val="bg1"/>
      </p:bgRef>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529238E8-CC67-45B9-8856-8AA25CBB99D8}"/>
              </a:ext>
            </a:extLst>
          </p:cNvPr>
          <p:cNvSpPr>
            <a:spLocks noGrp="1"/>
          </p:cNvSpPr>
          <p:nvPr>
            <p:ph type="pic" sz="quarter" idx="10" hasCustomPrompt="1"/>
          </p:nvPr>
        </p:nvSpPr>
        <p:spPr>
          <a:xfrm>
            <a:off x="6467873" y="827732"/>
            <a:ext cx="4297680" cy="4852925"/>
          </a:xfrm>
          <a:custGeom>
            <a:avLst/>
            <a:gdLst>
              <a:gd name="connsiteX0" fmla="*/ 0 w 3688080"/>
              <a:gd name="connsiteY0" fmla="*/ 0 h 3688080"/>
              <a:gd name="connsiteX1" fmla="*/ 3688080 w 3688080"/>
              <a:gd name="connsiteY1" fmla="*/ 0 h 3688080"/>
              <a:gd name="connsiteX2" fmla="*/ 3688080 w 3688080"/>
              <a:gd name="connsiteY2" fmla="*/ 3688080 h 3688080"/>
              <a:gd name="connsiteX3" fmla="*/ 0 w 3688080"/>
              <a:gd name="connsiteY3" fmla="*/ 3688080 h 3688080"/>
            </a:gdLst>
            <a:ahLst/>
            <a:cxnLst>
              <a:cxn ang="0">
                <a:pos x="connsiteX0" y="connsiteY0"/>
              </a:cxn>
              <a:cxn ang="0">
                <a:pos x="connsiteX1" y="connsiteY1"/>
              </a:cxn>
              <a:cxn ang="0">
                <a:pos x="connsiteX2" y="connsiteY2"/>
              </a:cxn>
              <a:cxn ang="0">
                <a:pos x="connsiteX3" y="connsiteY3"/>
              </a:cxn>
            </a:cxnLst>
            <a:rect l="l" t="t" r="r" b="b"/>
            <a:pathLst>
              <a:path w="3688080" h="3688080">
                <a:moveTo>
                  <a:pt x="0" y="0"/>
                </a:moveTo>
                <a:lnTo>
                  <a:pt x="3688080" y="0"/>
                </a:lnTo>
                <a:lnTo>
                  <a:pt x="3688080" y="3688080"/>
                </a:lnTo>
                <a:lnTo>
                  <a:pt x="0" y="368808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37340679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kal3">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320141-A73D-4D2F-9408-D545164BF1AC}"/>
              </a:ext>
            </a:extLst>
          </p:cNvPr>
          <p:cNvSpPr>
            <a:spLocks noGrp="1"/>
          </p:cNvSpPr>
          <p:nvPr>
            <p:ph type="pic" sz="quarter" idx="10" hasCustomPrompt="1"/>
          </p:nvPr>
        </p:nvSpPr>
        <p:spPr>
          <a:xfrm>
            <a:off x="885747" y="1215367"/>
            <a:ext cx="4838382" cy="1869440"/>
          </a:xfrm>
          <a:custGeom>
            <a:avLst/>
            <a:gdLst>
              <a:gd name="connsiteX0" fmla="*/ 0 w 4838382"/>
              <a:gd name="connsiteY0" fmla="*/ 0 h 1869440"/>
              <a:gd name="connsiteX1" fmla="*/ 4838382 w 4838382"/>
              <a:gd name="connsiteY1" fmla="*/ 0 h 1869440"/>
              <a:gd name="connsiteX2" fmla="*/ 4838382 w 4838382"/>
              <a:gd name="connsiteY2" fmla="*/ 1869440 h 1869440"/>
              <a:gd name="connsiteX3" fmla="*/ 0 w 4838382"/>
              <a:gd name="connsiteY3" fmla="*/ 1869440 h 1869440"/>
            </a:gdLst>
            <a:ahLst/>
            <a:cxnLst>
              <a:cxn ang="0">
                <a:pos x="connsiteX0" y="connsiteY0"/>
              </a:cxn>
              <a:cxn ang="0">
                <a:pos x="connsiteX1" y="connsiteY1"/>
              </a:cxn>
              <a:cxn ang="0">
                <a:pos x="connsiteX2" y="connsiteY2"/>
              </a:cxn>
              <a:cxn ang="0">
                <a:pos x="connsiteX3" y="connsiteY3"/>
              </a:cxn>
            </a:cxnLst>
            <a:rect l="l" t="t" r="r" b="b"/>
            <a:pathLst>
              <a:path w="4838382" h="1869440">
                <a:moveTo>
                  <a:pt x="0" y="0"/>
                </a:moveTo>
                <a:lnTo>
                  <a:pt x="4838382" y="0"/>
                </a:lnTo>
                <a:lnTo>
                  <a:pt x="4838382" y="1869440"/>
                </a:lnTo>
                <a:lnTo>
                  <a:pt x="0" y="186944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9" name="Picture Placeholder 8">
            <a:extLst>
              <a:ext uri="{FF2B5EF4-FFF2-40B4-BE49-F238E27FC236}">
                <a16:creationId xmlns:a16="http://schemas.microsoft.com/office/drawing/2014/main" id="{C9DBFC0C-0B7C-4AC9-97CD-379A7DAB521E}"/>
              </a:ext>
            </a:extLst>
          </p:cNvPr>
          <p:cNvSpPr>
            <a:spLocks noGrp="1"/>
          </p:cNvSpPr>
          <p:nvPr>
            <p:ph type="pic" sz="quarter" idx="12" hasCustomPrompt="1"/>
          </p:nvPr>
        </p:nvSpPr>
        <p:spPr>
          <a:xfrm>
            <a:off x="885747" y="3601907"/>
            <a:ext cx="4838382" cy="1869440"/>
          </a:xfrm>
          <a:custGeom>
            <a:avLst/>
            <a:gdLst>
              <a:gd name="connsiteX0" fmla="*/ 0 w 4838382"/>
              <a:gd name="connsiteY0" fmla="*/ 0 h 1869440"/>
              <a:gd name="connsiteX1" fmla="*/ 4838382 w 4838382"/>
              <a:gd name="connsiteY1" fmla="*/ 0 h 1869440"/>
              <a:gd name="connsiteX2" fmla="*/ 4838382 w 4838382"/>
              <a:gd name="connsiteY2" fmla="*/ 1869440 h 1869440"/>
              <a:gd name="connsiteX3" fmla="*/ 0 w 4838382"/>
              <a:gd name="connsiteY3" fmla="*/ 1869440 h 1869440"/>
            </a:gdLst>
            <a:ahLst/>
            <a:cxnLst>
              <a:cxn ang="0">
                <a:pos x="connsiteX0" y="connsiteY0"/>
              </a:cxn>
              <a:cxn ang="0">
                <a:pos x="connsiteX1" y="connsiteY1"/>
              </a:cxn>
              <a:cxn ang="0">
                <a:pos x="connsiteX2" y="connsiteY2"/>
              </a:cxn>
              <a:cxn ang="0">
                <a:pos x="connsiteX3" y="connsiteY3"/>
              </a:cxn>
            </a:cxnLst>
            <a:rect l="l" t="t" r="r" b="b"/>
            <a:pathLst>
              <a:path w="4838382" h="1869440">
                <a:moveTo>
                  <a:pt x="0" y="0"/>
                </a:moveTo>
                <a:lnTo>
                  <a:pt x="4838382" y="0"/>
                </a:lnTo>
                <a:lnTo>
                  <a:pt x="4838382" y="1869440"/>
                </a:lnTo>
                <a:lnTo>
                  <a:pt x="0" y="186944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21822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kal4">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9DBFC0C-0B7C-4AC9-97CD-379A7DAB521E}"/>
              </a:ext>
            </a:extLst>
          </p:cNvPr>
          <p:cNvSpPr>
            <a:spLocks noGrp="1"/>
          </p:cNvSpPr>
          <p:nvPr>
            <p:ph type="pic" sz="quarter" idx="12" hasCustomPrompt="1"/>
          </p:nvPr>
        </p:nvSpPr>
        <p:spPr>
          <a:xfrm>
            <a:off x="885747" y="3601907"/>
            <a:ext cx="4838382" cy="1869440"/>
          </a:xfrm>
          <a:custGeom>
            <a:avLst/>
            <a:gdLst>
              <a:gd name="connsiteX0" fmla="*/ 0 w 4838382"/>
              <a:gd name="connsiteY0" fmla="*/ 0 h 1869440"/>
              <a:gd name="connsiteX1" fmla="*/ 4838382 w 4838382"/>
              <a:gd name="connsiteY1" fmla="*/ 0 h 1869440"/>
              <a:gd name="connsiteX2" fmla="*/ 4838382 w 4838382"/>
              <a:gd name="connsiteY2" fmla="*/ 1869440 h 1869440"/>
              <a:gd name="connsiteX3" fmla="*/ 0 w 4838382"/>
              <a:gd name="connsiteY3" fmla="*/ 1869440 h 1869440"/>
            </a:gdLst>
            <a:ahLst/>
            <a:cxnLst>
              <a:cxn ang="0">
                <a:pos x="connsiteX0" y="connsiteY0"/>
              </a:cxn>
              <a:cxn ang="0">
                <a:pos x="connsiteX1" y="connsiteY1"/>
              </a:cxn>
              <a:cxn ang="0">
                <a:pos x="connsiteX2" y="connsiteY2"/>
              </a:cxn>
              <a:cxn ang="0">
                <a:pos x="connsiteX3" y="connsiteY3"/>
              </a:cxn>
            </a:cxnLst>
            <a:rect l="l" t="t" r="r" b="b"/>
            <a:pathLst>
              <a:path w="4838382" h="1869440">
                <a:moveTo>
                  <a:pt x="0" y="0"/>
                </a:moveTo>
                <a:lnTo>
                  <a:pt x="4838382" y="0"/>
                </a:lnTo>
                <a:lnTo>
                  <a:pt x="4838382" y="1869440"/>
                </a:lnTo>
                <a:lnTo>
                  <a:pt x="0" y="1869440"/>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233871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kal5">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CA9A99F-93C3-4971-84A0-F75D31F983E2}"/>
              </a:ext>
            </a:extLst>
          </p:cNvPr>
          <p:cNvSpPr>
            <a:spLocks noGrp="1"/>
          </p:cNvSpPr>
          <p:nvPr>
            <p:ph type="pic" sz="quarter" idx="12" hasCustomPrompt="1"/>
          </p:nvPr>
        </p:nvSpPr>
        <p:spPr>
          <a:xfrm>
            <a:off x="550570" y="1373623"/>
            <a:ext cx="5387021" cy="1597735"/>
          </a:xfrm>
          <a:custGeom>
            <a:avLst/>
            <a:gdLst>
              <a:gd name="connsiteX0" fmla="*/ 0 w 5387021"/>
              <a:gd name="connsiteY0" fmla="*/ 0 h 1597735"/>
              <a:gd name="connsiteX1" fmla="*/ 5387021 w 5387021"/>
              <a:gd name="connsiteY1" fmla="*/ 0 h 1597735"/>
              <a:gd name="connsiteX2" fmla="*/ 5387021 w 5387021"/>
              <a:gd name="connsiteY2" fmla="*/ 1597735 h 1597735"/>
              <a:gd name="connsiteX3" fmla="*/ 0 w 5387021"/>
              <a:gd name="connsiteY3" fmla="*/ 1597735 h 1597735"/>
            </a:gdLst>
            <a:ahLst/>
            <a:cxnLst>
              <a:cxn ang="0">
                <a:pos x="connsiteX0" y="connsiteY0"/>
              </a:cxn>
              <a:cxn ang="0">
                <a:pos x="connsiteX1" y="connsiteY1"/>
              </a:cxn>
              <a:cxn ang="0">
                <a:pos x="connsiteX2" y="connsiteY2"/>
              </a:cxn>
              <a:cxn ang="0">
                <a:pos x="connsiteX3" y="connsiteY3"/>
              </a:cxn>
            </a:cxnLst>
            <a:rect l="l" t="t" r="r" b="b"/>
            <a:pathLst>
              <a:path w="5387021" h="1597735">
                <a:moveTo>
                  <a:pt x="0" y="0"/>
                </a:moveTo>
                <a:lnTo>
                  <a:pt x="5387021" y="0"/>
                </a:lnTo>
                <a:lnTo>
                  <a:pt x="5387021" y="1597735"/>
                </a:lnTo>
                <a:lnTo>
                  <a:pt x="0" y="1597735"/>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27706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kal6">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0FA30D9-A753-4DEE-8318-097382001FA6}"/>
              </a:ext>
            </a:extLst>
          </p:cNvPr>
          <p:cNvSpPr>
            <a:spLocks noGrp="1"/>
          </p:cNvSpPr>
          <p:nvPr>
            <p:ph type="pic" sz="quarter" idx="12" hasCustomPrompt="1"/>
          </p:nvPr>
        </p:nvSpPr>
        <p:spPr>
          <a:xfrm>
            <a:off x="4112871" y="1671546"/>
            <a:ext cx="1898248" cy="1898248"/>
          </a:xfrm>
          <a:custGeom>
            <a:avLst/>
            <a:gdLst>
              <a:gd name="connsiteX0" fmla="*/ 0 w 1898248"/>
              <a:gd name="connsiteY0" fmla="*/ 0 h 1898248"/>
              <a:gd name="connsiteX1" fmla="*/ 1898248 w 1898248"/>
              <a:gd name="connsiteY1" fmla="*/ 0 h 1898248"/>
              <a:gd name="connsiteX2" fmla="*/ 1898248 w 1898248"/>
              <a:gd name="connsiteY2" fmla="*/ 1898248 h 1898248"/>
              <a:gd name="connsiteX3" fmla="*/ 0 w 1898248"/>
              <a:gd name="connsiteY3" fmla="*/ 1898248 h 1898248"/>
            </a:gdLst>
            <a:ahLst/>
            <a:cxnLst>
              <a:cxn ang="0">
                <a:pos x="connsiteX0" y="connsiteY0"/>
              </a:cxn>
              <a:cxn ang="0">
                <a:pos x="connsiteX1" y="connsiteY1"/>
              </a:cxn>
              <a:cxn ang="0">
                <a:pos x="connsiteX2" y="connsiteY2"/>
              </a:cxn>
              <a:cxn ang="0">
                <a:pos x="connsiteX3" y="connsiteY3"/>
              </a:cxn>
            </a:cxnLst>
            <a:rect l="l" t="t" r="r" b="b"/>
            <a:pathLst>
              <a:path w="1898248" h="1898248">
                <a:moveTo>
                  <a:pt x="0" y="0"/>
                </a:moveTo>
                <a:lnTo>
                  <a:pt x="1898248" y="0"/>
                </a:lnTo>
                <a:lnTo>
                  <a:pt x="1898248" y="1898248"/>
                </a:lnTo>
                <a:lnTo>
                  <a:pt x="0" y="1898248"/>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2" name="Picture Placeholder 11">
            <a:extLst>
              <a:ext uri="{FF2B5EF4-FFF2-40B4-BE49-F238E27FC236}">
                <a16:creationId xmlns:a16="http://schemas.microsoft.com/office/drawing/2014/main" id="{D44F5920-F818-4248-B8E2-EE3914D2B521}"/>
              </a:ext>
            </a:extLst>
          </p:cNvPr>
          <p:cNvSpPr>
            <a:spLocks noGrp="1"/>
          </p:cNvSpPr>
          <p:nvPr>
            <p:ph type="pic" sz="quarter" idx="13" hasCustomPrompt="1"/>
          </p:nvPr>
        </p:nvSpPr>
        <p:spPr>
          <a:xfrm>
            <a:off x="6180881" y="1671546"/>
            <a:ext cx="1898248" cy="1898248"/>
          </a:xfrm>
          <a:custGeom>
            <a:avLst/>
            <a:gdLst>
              <a:gd name="connsiteX0" fmla="*/ 0 w 1898248"/>
              <a:gd name="connsiteY0" fmla="*/ 0 h 1898248"/>
              <a:gd name="connsiteX1" fmla="*/ 1898248 w 1898248"/>
              <a:gd name="connsiteY1" fmla="*/ 0 h 1898248"/>
              <a:gd name="connsiteX2" fmla="*/ 1898248 w 1898248"/>
              <a:gd name="connsiteY2" fmla="*/ 1898248 h 1898248"/>
              <a:gd name="connsiteX3" fmla="*/ 0 w 1898248"/>
              <a:gd name="connsiteY3" fmla="*/ 1898248 h 1898248"/>
            </a:gdLst>
            <a:ahLst/>
            <a:cxnLst>
              <a:cxn ang="0">
                <a:pos x="connsiteX0" y="connsiteY0"/>
              </a:cxn>
              <a:cxn ang="0">
                <a:pos x="connsiteX1" y="connsiteY1"/>
              </a:cxn>
              <a:cxn ang="0">
                <a:pos x="connsiteX2" y="connsiteY2"/>
              </a:cxn>
              <a:cxn ang="0">
                <a:pos x="connsiteX3" y="connsiteY3"/>
              </a:cxn>
            </a:cxnLst>
            <a:rect l="l" t="t" r="r" b="b"/>
            <a:pathLst>
              <a:path w="1898248" h="1898248">
                <a:moveTo>
                  <a:pt x="0" y="0"/>
                </a:moveTo>
                <a:lnTo>
                  <a:pt x="1898248" y="0"/>
                </a:lnTo>
                <a:lnTo>
                  <a:pt x="1898248" y="1898248"/>
                </a:lnTo>
                <a:lnTo>
                  <a:pt x="0" y="1898248"/>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3" name="Picture Placeholder 12">
            <a:extLst>
              <a:ext uri="{FF2B5EF4-FFF2-40B4-BE49-F238E27FC236}">
                <a16:creationId xmlns:a16="http://schemas.microsoft.com/office/drawing/2014/main" id="{9D58080A-A86E-480B-8B7B-0C4897CAE409}"/>
              </a:ext>
            </a:extLst>
          </p:cNvPr>
          <p:cNvSpPr>
            <a:spLocks noGrp="1"/>
          </p:cNvSpPr>
          <p:nvPr>
            <p:ph type="pic" sz="quarter" idx="14" hasCustomPrompt="1"/>
          </p:nvPr>
        </p:nvSpPr>
        <p:spPr>
          <a:xfrm>
            <a:off x="4112871" y="3745344"/>
            <a:ext cx="1898248" cy="1898248"/>
          </a:xfrm>
          <a:custGeom>
            <a:avLst/>
            <a:gdLst>
              <a:gd name="connsiteX0" fmla="*/ 0 w 1898248"/>
              <a:gd name="connsiteY0" fmla="*/ 0 h 1898248"/>
              <a:gd name="connsiteX1" fmla="*/ 1898248 w 1898248"/>
              <a:gd name="connsiteY1" fmla="*/ 0 h 1898248"/>
              <a:gd name="connsiteX2" fmla="*/ 1898248 w 1898248"/>
              <a:gd name="connsiteY2" fmla="*/ 1898248 h 1898248"/>
              <a:gd name="connsiteX3" fmla="*/ 0 w 1898248"/>
              <a:gd name="connsiteY3" fmla="*/ 1898248 h 1898248"/>
            </a:gdLst>
            <a:ahLst/>
            <a:cxnLst>
              <a:cxn ang="0">
                <a:pos x="connsiteX0" y="connsiteY0"/>
              </a:cxn>
              <a:cxn ang="0">
                <a:pos x="connsiteX1" y="connsiteY1"/>
              </a:cxn>
              <a:cxn ang="0">
                <a:pos x="connsiteX2" y="connsiteY2"/>
              </a:cxn>
              <a:cxn ang="0">
                <a:pos x="connsiteX3" y="connsiteY3"/>
              </a:cxn>
            </a:cxnLst>
            <a:rect l="l" t="t" r="r" b="b"/>
            <a:pathLst>
              <a:path w="1898248" h="1898248">
                <a:moveTo>
                  <a:pt x="0" y="0"/>
                </a:moveTo>
                <a:lnTo>
                  <a:pt x="1898248" y="0"/>
                </a:lnTo>
                <a:lnTo>
                  <a:pt x="1898248" y="1898248"/>
                </a:lnTo>
                <a:lnTo>
                  <a:pt x="0" y="1898248"/>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4" name="Picture Placeholder 13">
            <a:extLst>
              <a:ext uri="{FF2B5EF4-FFF2-40B4-BE49-F238E27FC236}">
                <a16:creationId xmlns:a16="http://schemas.microsoft.com/office/drawing/2014/main" id="{1F536991-72E8-44E7-AD9C-5998CAF0318E}"/>
              </a:ext>
            </a:extLst>
          </p:cNvPr>
          <p:cNvSpPr>
            <a:spLocks noGrp="1"/>
          </p:cNvSpPr>
          <p:nvPr>
            <p:ph type="pic" sz="quarter" idx="15" hasCustomPrompt="1"/>
          </p:nvPr>
        </p:nvSpPr>
        <p:spPr>
          <a:xfrm>
            <a:off x="6180881" y="3745344"/>
            <a:ext cx="1898248" cy="1898248"/>
          </a:xfrm>
          <a:custGeom>
            <a:avLst/>
            <a:gdLst>
              <a:gd name="connsiteX0" fmla="*/ 0 w 1898248"/>
              <a:gd name="connsiteY0" fmla="*/ 0 h 1898248"/>
              <a:gd name="connsiteX1" fmla="*/ 1898248 w 1898248"/>
              <a:gd name="connsiteY1" fmla="*/ 0 h 1898248"/>
              <a:gd name="connsiteX2" fmla="*/ 1898248 w 1898248"/>
              <a:gd name="connsiteY2" fmla="*/ 1898248 h 1898248"/>
              <a:gd name="connsiteX3" fmla="*/ 0 w 1898248"/>
              <a:gd name="connsiteY3" fmla="*/ 1898248 h 1898248"/>
            </a:gdLst>
            <a:ahLst/>
            <a:cxnLst>
              <a:cxn ang="0">
                <a:pos x="connsiteX0" y="connsiteY0"/>
              </a:cxn>
              <a:cxn ang="0">
                <a:pos x="connsiteX1" y="connsiteY1"/>
              </a:cxn>
              <a:cxn ang="0">
                <a:pos x="connsiteX2" y="connsiteY2"/>
              </a:cxn>
              <a:cxn ang="0">
                <a:pos x="connsiteX3" y="connsiteY3"/>
              </a:cxn>
            </a:cxnLst>
            <a:rect l="l" t="t" r="r" b="b"/>
            <a:pathLst>
              <a:path w="1898248" h="1898248">
                <a:moveTo>
                  <a:pt x="0" y="0"/>
                </a:moveTo>
                <a:lnTo>
                  <a:pt x="1898248" y="0"/>
                </a:lnTo>
                <a:lnTo>
                  <a:pt x="1898248" y="1898248"/>
                </a:lnTo>
                <a:lnTo>
                  <a:pt x="0" y="1898248"/>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101435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kal7">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9ED018A-B508-45DE-BC88-D1489C9F44A8}"/>
              </a:ext>
            </a:extLst>
          </p:cNvPr>
          <p:cNvSpPr>
            <a:spLocks noGrp="1"/>
          </p:cNvSpPr>
          <p:nvPr>
            <p:ph type="pic" sz="quarter" idx="12" hasCustomPrompt="1"/>
          </p:nvPr>
        </p:nvSpPr>
        <p:spPr>
          <a:xfrm>
            <a:off x="6580299" y="1053930"/>
            <a:ext cx="1833287" cy="1833287"/>
          </a:xfrm>
          <a:custGeom>
            <a:avLst/>
            <a:gdLst>
              <a:gd name="connsiteX0" fmla="*/ 0 w 1833287"/>
              <a:gd name="connsiteY0" fmla="*/ 0 h 1833287"/>
              <a:gd name="connsiteX1" fmla="*/ 1833287 w 1833287"/>
              <a:gd name="connsiteY1" fmla="*/ 0 h 1833287"/>
              <a:gd name="connsiteX2" fmla="*/ 1833287 w 1833287"/>
              <a:gd name="connsiteY2" fmla="*/ 1833287 h 1833287"/>
              <a:gd name="connsiteX3" fmla="*/ 0 w 1833287"/>
              <a:gd name="connsiteY3" fmla="*/ 1833287 h 1833287"/>
            </a:gdLst>
            <a:ahLst/>
            <a:cxnLst>
              <a:cxn ang="0">
                <a:pos x="connsiteX0" y="connsiteY0"/>
              </a:cxn>
              <a:cxn ang="0">
                <a:pos x="connsiteX1" y="connsiteY1"/>
              </a:cxn>
              <a:cxn ang="0">
                <a:pos x="connsiteX2" y="connsiteY2"/>
              </a:cxn>
              <a:cxn ang="0">
                <a:pos x="connsiteX3" y="connsiteY3"/>
              </a:cxn>
            </a:cxnLst>
            <a:rect l="l" t="t" r="r" b="b"/>
            <a:pathLst>
              <a:path w="1833287" h="1833287">
                <a:moveTo>
                  <a:pt x="0" y="0"/>
                </a:moveTo>
                <a:lnTo>
                  <a:pt x="1833287" y="0"/>
                </a:lnTo>
                <a:lnTo>
                  <a:pt x="1833287" y="1833287"/>
                </a:lnTo>
                <a:lnTo>
                  <a:pt x="0" y="1833287"/>
                </a:lnTo>
                <a:close/>
              </a:path>
            </a:pathLst>
          </a:custGeom>
          <a:pattFill prst="pct5">
            <a:fgClr>
              <a:srgbClr val="010020"/>
            </a:fgClr>
            <a:bgClr>
              <a:srgbClr val="3CFFFE"/>
            </a:bgClr>
          </a:pattFill>
          <a:effectLst>
            <a:outerShdw blurRad="406400" dist="368300" dir="2700000" algn="tl" rotWithShape="0">
              <a:srgbClr val="3CFFFE">
                <a:alpha val="30000"/>
              </a:srgbClr>
            </a:outerShdw>
          </a:effectLst>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5" name="Picture Placeholder 14">
            <a:extLst>
              <a:ext uri="{FF2B5EF4-FFF2-40B4-BE49-F238E27FC236}">
                <a16:creationId xmlns:a16="http://schemas.microsoft.com/office/drawing/2014/main" id="{7B72485C-B0B2-48E5-A3D9-D9B4147A02D4}"/>
              </a:ext>
            </a:extLst>
          </p:cNvPr>
          <p:cNvSpPr>
            <a:spLocks noGrp="1"/>
          </p:cNvSpPr>
          <p:nvPr>
            <p:ph type="pic" sz="quarter" idx="13" hasCustomPrompt="1"/>
          </p:nvPr>
        </p:nvSpPr>
        <p:spPr>
          <a:xfrm>
            <a:off x="8792831" y="669924"/>
            <a:ext cx="1723316" cy="1723316"/>
          </a:xfrm>
          <a:custGeom>
            <a:avLst/>
            <a:gdLst>
              <a:gd name="connsiteX0" fmla="*/ 0 w 1723316"/>
              <a:gd name="connsiteY0" fmla="*/ 0 h 1723316"/>
              <a:gd name="connsiteX1" fmla="*/ 1723316 w 1723316"/>
              <a:gd name="connsiteY1" fmla="*/ 0 h 1723316"/>
              <a:gd name="connsiteX2" fmla="*/ 1723316 w 1723316"/>
              <a:gd name="connsiteY2" fmla="*/ 1723316 h 1723316"/>
              <a:gd name="connsiteX3" fmla="*/ 0 w 1723316"/>
              <a:gd name="connsiteY3" fmla="*/ 1723316 h 1723316"/>
            </a:gdLst>
            <a:ahLst/>
            <a:cxnLst>
              <a:cxn ang="0">
                <a:pos x="connsiteX0" y="connsiteY0"/>
              </a:cxn>
              <a:cxn ang="0">
                <a:pos x="connsiteX1" y="connsiteY1"/>
              </a:cxn>
              <a:cxn ang="0">
                <a:pos x="connsiteX2" y="connsiteY2"/>
              </a:cxn>
              <a:cxn ang="0">
                <a:pos x="connsiteX3" y="connsiteY3"/>
              </a:cxn>
            </a:cxnLst>
            <a:rect l="l" t="t" r="r" b="b"/>
            <a:pathLst>
              <a:path w="1723316" h="1723316">
                <a:moveTo>
                  <a:pt x="0" y="0"/>
                </a:moveTo>
                <a:lnTo>
                  <a:pt x="1723316" y="0"/>
                </a:lnTo>
                <a:lnTo>
                  <a:pt x="1723316" y="1723316"/>
                </a:lnTo>
                <a:lnTo>
                  <a:pt x="0" y="1723316"/>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7" name="Picture Placeholder 16">
            <a:extLst>
              <a:ext uri="{FF2B5EF4-FFF2-40B4-BE49-F238E27FC236}">
                <a16:creationId xmlns:a16="http://schemas.microsoft.com/office/drawing/2014/main" id="{6541119D-25A7-430E-8495-74F5E470B6DC}"/>
              </a:ext>
            </a:extLst>
          </p:cNvPr>
          <p:cNvSpPr>
            <a:spLocks noGrp="1"/>
          </p:cNvSpPr>
          <p:nvPr>
            <p:ph type="pic" sz="quarter" idx="14" hasCustomPrompt="1"/>
          </p:nvPr>
        </p:nvSpPr>
        <p:spPr>
          <a:xfrm>
            <a:off x="9049519" y="2887217"/>
            <a:ext cx="2176006" cy="2176006"/>
          </a:xfrm>
          <a:custGeom>
            <a:avLst/>
            <a:gdLst>
              <a:gd name="connsiteX0" fmla="*/ 0 w 2176006"/>
              <a:gd name="connsiteY0" fmla="*/ 0 h 2176006"/>
              <a:gd name="connsiteX1" fmla="*/ 2176006 w 2176006"/>
              <a:gd name="connsiteY1" fmla="*/ 0 h 2176006"/>
              <a:gd name="connsiteX2" fmla="*/ 2176006 w 2176006"/>
              <a:gd name="connsiteY2" fmla="*/ 2176006 h 2176006"/>
              <a:gd name="connsiteX3" fmla="*/ 0 w 2176006"/>
              <a:gd name="connsiteY3" fmla="*/ 2176006 h 2176006"/>
            </a:gdLst>
            <a:ahLst/>
            <a:cxnLst>
              <a:cxn ang="0">
                <a:pos x="connsiteX0" y="connsiteY0"/>
              </a:cxn>
              <a:cxn ang="0">
                <a:pos x="connsiteX1" y="connsiteY1"/>
              </a:cxn>
              <a:cxn ang="0">
                <a:pos x="connsiteX2" y="connsiteY2"/>
              </a:cxn>
              <a:cxn ang="0">
                <a:pos x="connsiteX3" y="connsiteY3"/>
              </a:cxn>
            </a:cxnLst>
            <a:rect l="l" t="t" r="r" b="b"/>
            <a:pathLst>
              <a:path w="2176006" h="2176006">
                <a:moveTo>
                  <a:pt x="0" y="0"/>
                </a:moveTo>
                <a:lnTo>
                  <a:pt x="2176006" y="0"/>
                </a:lnTo>
                <a:lnTo>
                  <a:pt x="2176006" y="2176006"/>
                </a:lnTo>
                <a:lnTo>
                  <a:pt x="0" y="2176006"/>
                </a:lnTo>
                <a:close/>
              </a:path>
            </a:pathLst>
          </a:custGeom>
          <a:pattFill prst="pct5">
            <a:fgClr>
              <a:srgbClr val="010020"/>
            </a:fgClr>
            <a:bgClr>
              <a:srgbClr val="3CFFFE"/>
            </a:bgClr>
          </a:pattFill>
          <a:effectLst>
            <a:outerShdw blurRad="444500" dist="317500" dir="2700000" algn="tl" rotWithShape="0">
              <a:srgbClr val="3CFFFE">
                <a:alpha val="60000"/>
              </a:srgbClr>
            </a:outerShdw>
          </a:effectLst>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
        <p:nvSpPr>
          <p:cNvPr id="16" name="Picture Placeholder 15">
            <a:extLst>
              <a:ext uri="{FF2B5EF4-FFF2-40B4-BE49-F238E27FC236}">
                <a16:creationId xmlns:a16="http://schemas.microsoft.com/office/drawing/2014/main" id="{049E9F8B-9742-4B79-B74A-78955E720A6D}"/>
              </a:ext>
            </a:extLst>
          </p:cNvPr>
          <p:cNvSpPr>
            <a:spLocks noGrp="1"/>
          </p:cNvSpPr>
          <p:nvPr>
            <p:ph type="pic" sz="quarter" idx="15" hasCustomPrompt="1"/>
          </p:nvPr>
        </p:nvSpPr>
        <p:spPr>
          <a:xfrm>
            <a:off x="6438059" y="3582579"/>
            <a:ext cx="1640005" cy="1640005"/>
          </a:xfrm>
          <a:custGeom>
            <a:avLst/>
            <a:gdLst>
              <a:gd name="connsiteX0" fmla="*/ 0 w 1640005"/>
              <a:gd name="connsiteY0" fmla="*/ 0 h 1640005"/>
              <a:gd name="connsiteX1" fmla="*/ 1640005 w 1640005"/>
              <a:gd name="connsiteY1" fmla="*/ 0 h 1640005"/>
              <a:gd name="connsiteX2" fmla="*/ 1640005 w 1640005"/>
              <a:gd name="connsiteY2" fmla="*/ 1640005 h 1640005"/>
              <a:gd name="connsiteX3" fmla="*/ 0 w 1640005"/>
              <a:gd name="connsiteY3" fmla="*/ 1640005 h 1640005"/>
            </a:gdLst>
            <a:ahLst/>
            <a:cxnLst>
              <a:cxn ang="0">
                <a:pos x="connsiteX0" y="connsiteY0"/>
              </a:cxn>
              <a:cxn ang="0">
                <a:pos x="connsiteX1" y="connsiteY1"/>
              </a:cxn>
              <a:cxn ang="0">
                <a:pos x="connsiteX2" y="connsiteY2"/>
              </a:cxn>
              <a:cxn ang="0">
                <a:pos x="connsiteX3" y="connsiteY3"/>
              </a:cxn>
            </a:cxnLst>
            <a:rect l="l" t="t" r="r" b="b"/>
            <a:pathLst>
              <a:path w="1640005" h="1640005">
                <a:moveTo>
                  <a:pt x="0" y="0"/>
                </a:moveTo>
                <a:lnTo>
                  <a:pt x="1640005" y="0"/>
                </a:lnTo>
                <a:lnTo>
                  <a:pt x="1640005" y="1640005"/>
                </a:lnTo>
                <a:lnTo>
                  <a:pt x="0" y="1640005"/>
                </a:lnTo>
                <a:close/>
              </a:path>
            </a:pathLst>
          </a:custGeom>
          <a:pattFill prst="pct5">
            <a:fgClr>
              <a:srgbClr val="010020"/>
            </a:fgClr>
            <a:bgClr>
              <a:srgbClr val="3CFFFE"/>
            </a:bgClr>
          </a:pattFill>
          <a:effectLst/>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329013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kal8">
    <p:bg>
      <p:bgPr>
        <a:gradFill>
          <a:gsLst>
            <a:gs pos="0">
              <a:srgbClr val="010020"/>
            </a:gs>
            <a:gs pos="32000">
              <a:srgbClr val="011545"/>
            </a:gs>
            <a:gs pos="100000">
              <a:srgbClr val="010020"/>
            </a:gs>
          </a:gsLst>
          <a:path path="circle">
            <a:fillToRect l="100000" t="100000"/>
          </a:path>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4170C2-3006-440A-A178-1C3FC92F4461}"/>
              </a:ext>
            </a:extLst>
          </p:cNvPr>
          <p:cNvSpPr>
            <a:spLocks noGrp="1"/>
          </p:cNvSpPr>
          <p:nvPr>
            <p:ph type="pic" sz="quarter" idx="13" hasCustomPrompt="1"/>
          </p:nvPr>
        </p:nvSpPr>
        <p:spPr>
          <a:xfrm>
            <a:off x="6454903" y="1301966"/>
            <a:ext cx="4596207" cy="3468167"/>
          </a:xfrm>
          <a:custGeom>
            <a:avLst/>
            <a:gdLst>
              <a:gd name="connsiteX0" fmla="*/ 0 w 4596207"/>
              <a:gd name="connsiteY0" fmla="*/ 0 h 3468167"/>
              <a:gd name="connsiteX1" fmla="*/ 4596207 w 4596207"/>
              <a:gd name="connsiteY1" fmla="*/ 0 h 3468167"/>
              <a:gd name="connsiteX2" fmla="*/ 4596207 w 4596207"/>
              <a:gd name="connsiteY2" fmla="*/ 3468167 h 3468167"/>
              <a:gd name="connsiteX3" fmla="*/ 0 w 4596207"/>
              <a:gd name="connsiteY3" fmla="*/ 3468167 h 3468167"/>
            </a:gdLst>
            <a:ahLst/>
            <a:cxnLst>
              <a:cxn ang="0">
                <a:pos x="connsiteX0" y="connsiteY0"/>
              </a:cxn>
              <a:cxn ang="0">
                <a:pos x="connsiteX1" y="connsiteY1"/>
              </a:cxn>
              <a:cxn ang="0">
                <a:pos x="connsiteX2" y="connsiteY2"/>
              </a:cxn>
              <a:cxn ang="0">
                <a:pos x="connsiteX3" y="connsiteY3"/>
              </a:cxn>
            </a:cxnLst>
            <a:rect l="l" t="t" r="r" b="b"/>
            <a:pathLst>
              <a:path w="4596207" h="3468167">
                <a:moveTo>
                  <a:pt x="0" y="0"/>
                </a:moveTo>
                <a:lnTo>
                  <a:pt x="4596207" y="0"/>
                </a:lnTo>
                <a:lnTo>
                  <a:pt x="4596207" y="3468167"/>
                </a:lnTo>
                <a:lnTo>
                  <a:pt x="0" y="3468167"/>
                </a:lnTo>
                <a:close/>
              </a:path>
            </a:pathLst>
          </a:custGeom>
          <a:pattFill prst="pct5">
            <a:fgClr>
              <a:srgbClr val="010020"/>
            </a:fgClr>
            <a:bgClr>
              <a:srgbClr val="3CFFFE"/>
            </a:bgClr>
          </a:pattFill>
        </p:spPr>
        <p:txBody>
          <a:bodyPr wrap="square">
            <a:noAutofit/>
          </a:bodyPr>
          <a:lstStyle>
            <a:lvl1pPr>
              <a:defRPr sz="1200">
                <a:solidFill>
                  <a:srgbClr val="010020"/>
                </a:solidFill>
                <a:latin typeface="Titillium Web" panose="00000500000000000000" pitchFamily="2" charset="0"/>
                <a:cs typeface="Arial" panose="020B0604020202020204" pitchFamily="34" charset="0"/>
              </a:defRPr>
            </a:lvl1pPr>
          </a:lstStyle>
          <a:p>
            <a:r>
              <a:rPr lang="en-US"/>
              <a:t>Graphikal Placeholder</a:t>
            </a:r>
            <a:endParaRPr lang="id-ID"/>
          </a:p>
        </p:txBody>
      </p:sp>
    </p:spTree>
    <p:extLst>
      <p:ext uri="{BB962C8B-B14F-4D97-AF65-F5344CB8AC3E}">
        <p14:creationId xmlns:p14="http://schemas.microsoft.com/office/powerpoint/2010/main" val="156842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3D9A9-1CBC-42FC-99DC-B132BFE05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02AB1A4D-0B72-45AD-A281-3133F4C324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8B0B0BD-6537-4E22-95D3-4451108F0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22E01-2F8B-47FF-B99E-C62ACF94055B}" type="datetimeFigureOut">
              <a:rPr lang="id-ID" smtClean="0"/>
              <a:t>02/01/2024</a:t>
            </a:fld>
            <a:endParaRPr lang="id-ID"/>
          </a:p>
        </p:txBody>
      </p:sp>
      <p:sp>
        <p:nvSpPr>
          <p:cNvPr id="5" name="Footer Placeholder 4">
            <a:extLst>
              <a:ext uri="{FF2B5EF4-FFF2-40B4-BE49-F238E27FC236}">
                <a16:creationId xmlns:a16="http://schemas.microsoft.com/office/drawing/2014/main" id="{7517774F-8C1C-43ED-A85D-B9FFC02E2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472BB20D-3048-40BB-9F6E-5319A8A36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FCD35-F6EE-4838-B307-C002BB26FCA8}" type="slidenum">
              <a:rPr lang="id-ID" smtClean="0"/>
              <a:t>‹#›</a:t>
            </a:fld>
            <a:endParaRPr lang="id-ID"/>
          </a:p>
        </p:txBody>
      </p:sp>
    </p:spTree>
    <p:extLst>
      <p:ext uri="{BB962C8B-B14F-4D97-AF65-F5344CB8AC3E}">
        <p14:creationId xmlns:p14="http://schemas.microsoft.com/office/powerpoint/2010/main" val="42397676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6.svg"/><Relationship Id="rId5" Type="http://schemas.openxmlformats.org/officeDocument/2006/relationships/image" Target="../media/image56.png"/><Relationship Id="rId10" Type="http://schemas.openxmlformats.org/officeDocument/2006/relationships/image" Target="../media/image5.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hyperlink" Target="mailto:bdev@mobileartsme.com" TargetMode="External"/><Relationship Id="rId1" Type="http://schemas.openxmlformats.org/officeDocument/2006/relationships/slideLayout" Target="../slideLayouts/slideLayout3.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sv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11.svg"/><Relationship Id="rId11" Type="http://schemas.openxmlformats.org/officeDocument/2006/relationships/image" Target="../media/image6.sv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26" Type="http://schemas.openxmlformats.org/officeDocument/2006/relationships/image" Target="../media/image36.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5" Type="http://schemas.openxmlformats.org/officeDocument/2006/relationships/image" Target="../media/image6.svg"/><Relationship Id="rId2" Type="http://schemas.openxmlformats.org/officeDocument/2006/relationships/image" Target="../media/image4.png"/><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21.xml"/><Relationship Id="rId6" Type="http://schemas.openxmlformats.org/officeDocument/2006/relationships/image" Target="../media/image18.svg"/><Relationship Id="rId11" Type="http://schemas.openxmlformats.org/officeDocument/2006/relationships/image" Target="../media/image23.png"/><Relationship Id="rId24" Type="http://schemas.openxmlformats.org/officeDocument/2006/relationships/image" Target="../media/image5.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9.png"/><Relationship Id="rId18" Type="http://schemas.openxmlformats.org/officeDocument/2006/relationships/image" Target="../media/image47.svg"/><Relationship Id="rId3" Type="http://schemas.openxmlformats.org/officeDocument/2006/relationships/image" Target="../media/image37.png"/><Relationship Id="rId21" Type="http://schemas.openxmlformats.org/officeDocument/2006/relationships/image" Target="../media/image19.png"/><Relationship Id="rId7" Type="http://schemas.openxmlformats.org/officeDocument/2006/relationships/image" Target="../media/image39.svg"/><Relationship Id="rId12" Type="http://schemas.openxmlformats.org/officeDocument/2006/relationships/image" Target="../media/image43.svg"/><Relationship Id="rId17" Type="http://schemas.openxmlformats.org/officeDocument/2006/relationships/image" Target="../media/image46.png"/><Relationship Id="rId2" Type="http://schemas.openxmlformats.org/officeDocument/2006/relationships/image" Target="../media/image4.png"/><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21.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6.svg"/><Relationship Id="rId15" Type="http://schemas.openxmlformats.org/officeDocument/2006/relationships/image" Target="../media/image44.png"/><Relationship Id="rId10" Type="http://schemas.openxmlformats.org/officeDocument/2006/relationships/image" Target="../media/image41.svg"/><Relationship Id="rId19" Type="http://schemas.openxmlformats.org/officeDocument/2006/relationships/image" Target="../media/image48.png"/><Relationship Id="rId4" Type="http://schemas.openxmlformats.org/officeDocument/2006/relationships/image" Target="../media/image5.png"/><Relationship Id="rId9" Type="http://schemas.openxmlformats.org/officeDocument/2006/relationships/image" Target="../media/image40.png"/><Relationship Id="rId14" Type="http://schemas.openxmlformats.org/officeDocument/2006/relationships/image" Target="../media/image30.svg"/><Relationship Id="rId22"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4F069A-65BD-44C5-AA92-26B06BF88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64482470-D2FD-4FB2-8A52-4F0D1AB37E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8684" y="573570"/>
            <a:ext cx="6142709" cy="1641965"/>
          </a:xfrm>
          <a:prstGeom prst="rect">
            <a:avLst/>
          </a:prstGeom>
        </p:spPr>
      </p:pic>
      <p:sp>
        <p:nvSpPr>
          <p:cNvPr id="12" name="TextBox 11">
            <a:extLst>
              <a:ext uri="{FF2B5EF4-FFF2-40B4-BE49-F238E27FC236}">
                <a16:creationId xmlns:a16="http://schemas.microsoft.com/office/drawing/2014/main" id="{09CF605E-3304-4006-8750-1AA6C778D061}"/>
              </a:ext>
            </a:extLst>
          </p:cNvPr>
          <p:cNvSpPr txBox="1"/>
          <p:nvPr/>
        </p:nvSpPr>
        <p:spPr>
          <a:xfrm>
            <a:off x="667047" y="3447287"/>
            <a:ext cx="11173568" cy="754694"/>
          </a:xfrm>
          <a:prstGeom prst="rect">
            <a:avLst/>
          </a:prstGeom>
          <a:noFill/>
        </p:spPr>
        <p:txBody>
          <a:bodyPr wrap="square" rtlCol="0">
            <a:spAutoFit/>
          </a:bodyPr>
          <a:lstStyle/>
          <a:p>
            <a:pPr algn="ctr">
              <a:lnSpc>
                <a:spcPct val="150000"/>
              </a:lnSpc>
            </a:pPr>
            <a:r>
              <a:rPr lang="en-US" sz="3200" b="1" dirty="0">
                <a:solidFill>
                  <a:schemeClr val="bg1"/>
                </a:solidFill>
                <a:latin typeface="Gilroy" panose="00000500000000000000" pitchFamily="2" charset="0"/>
              </a:rPr>
              <a:t>The First AI SaaS Monetization Platform</a:t>
            </a:r>
          </a:p>
        </p:txBody>
      </p:sp>
      <p:sp>
        <p:nvSpPr>
          <p:cNvPr id="19" name="Rectangle 18">
            <a:extLst>
              <a:ext uri="{FF2B5EF4-FFF2-40B4-BE49-F238E27FC236}">
                <a16:creationId xmlns:a16="http://schemas.microsoft.com/office/drawing/2014/main" id="{08C16E79-7188-4C67-9C41-35062A8D1E54}"/>
              </a:ext>
            </a:extLst>
          </p:cNvPr>
          <p:cNvSpPr/>
          <p:nvPr/>
        </p:nvSpPr>
        <p:spPr>
          <a:xfrm>
            <a:off x="2133600" y="3038557"/>
            <a:ext cx="8258630" cy="1641965"/>
          </a:xfrm>
          <a:prstGeom prst="rect">
            <a:avLst/>
          </a:pr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56822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DE330-6B63-4724-A027-509C19EA3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6"/>
            <a:ext cx="12192000" cy="6858000"/>
          </a:xfrm>
          <a:prstGeom prst="rect">
            <a:avLst/>
          </a:prstGeom>
        </p:spPr>
      </p:pic>
      <p:sp>
        <p:nvSpPr>
          <p:cNvPr id="12" name="Kotak Teks 8">
            <a:extLst>
              <a:ext uri="{FF2B5EF4-FFF2-40B4-BE49-F238E27FC236}">
                <a16:creationId xmlns:a16="http://schemas.microsoft.com/office/drawing/2014/main" id="{A7BF7586-D786-4108-B04C-2AFE7F14DA3C}"/>
              </a:ext>
            </a:extLst>
          </p:cNvPr>
          <p:cNvSpPr txBox="1"/>
          <p:nvPr/>
        </p:nvSpPr>
        <p:spPr>
          <a:xfrm>
            <a:off x="515938" y="2077101"/>
            <a:ext cx="5095763" cy="1661993"/>
          </a:xfrm>
          <a:prstGeom prst="rect">
            <a:avLst/>
          </a:prstGeom>
          <a:noFill/>
        </p:spPr>
        <p:txBody>
          <a:bodyPr wrap="square" rtlCol="0">
            <a:spAutoFit/>
          </a:bodyPr>
          <a:lstStyle/>
          <a:p>
            <a:pPr algn="r"/>
            <a:r>
              <a:rPr lang="en-US" sz="3400" b="1" dirty="0">
                <a:solidFill>
                  <a:srgbClr val="3CFFFE"/>
                </a:solidFill>
                <a:latin typeface="Gilroy" panose="00000500000000000000" pitchFamily="2" charset="0"/>
                <a:ea typeface="Roboto" panose="02000000000000000000" pitchFamily="2" charset="0"/>
                <a:cs typeface="Poppins" panose="00000500000000000000" pitchFamily="2" charset="0"/>
              </a:rPr>
              <a:t>STRATEGIC BUSINESS </a:t>
            </a:r>
          </a:p>
          <a:p>
            <a:pPr algn="r"/>
            <a:r>
              <a:rPr lang="en-US" sz="3400" b="1" dirty="0">
                <a:solidFill>
                  <a:srgbClr val="3CFFFE"/>
                </a:solidFill>
                <a:latin typeface="Gilroy" panose="00000500000000000000" pitchFamily="2" charset="0"/>
                <a:ea typeface="Roboto" panose="02000000000000000000" pitchFamily="2" charset="0"/>
                <a:cs typeface="Poppins" panose="00000500000000000000" pitchFamily="2" charset="0"/>
              </a:rPr>
              <a:t>PARTNERSHIPS &amp; COLLABORATIONS</a:t>
            </a:r>
          </a:p>
        </p:txBody>
      </p:sp>
      <p:sp>
        <p:nvSpPr>
          <p:cNvPr id="13" name="Rectangle 12">
            <a:extLst>
              <a:ext uri="{FF2B5EF4-FFF2-40B4-BE49-F238E27FC236}">
                <a16:creationId xmlns:a16="http://schemas.microsoft.com/office/drawing/2014/main" id="{01927B95-411A-4C29-B196-D30643800960}"/>
              </a:ext>
            </a:extLst>
          </p:cNvPr>
          <p:cNvSpPr/>
          <p:nvPr/>
        </p:nvSpPr>
        <p:spPr>
          <a:xfrm>
            <a:off x="421864" y="3885925"/>
            <a:ext cx="5218001" cy="2454775"/>
          </a:xfrm>
          <a:prstGeom prst="rect">
            <a:avLst/>
          </a:prstGeom>
        </p:spPr>
        <p:txBody>
          <a:bodyPr wrap="square">
            <a:spAutoFit/>
          </a:bodyPr>
          <a:lstStyle/>
          <a:p>
            <a:pPr algn="r">
              <a:lnSpc>
                <a:spcPct val="250000"/>
              </a:lnSpc>
            </a:pPr>
            <a:r>
              <a:rPr lang="en-US" sz="1600" b="1" spc="300" dirty="0">
                <a:solidFill>
                  <a:schemeClr val="bg1"/>
                </a:solidFill>
                <a:latin typeface="Gilroy" panose="00000500000000000000" pitchFamily="2" charset="0"/>
              </a:rPr>
              <a:t>TRAFFIC: GOOGLE, FACEBOOK, TIKTOK</a:t>
            </a:r>
          </a:p>
          <a:p>
            <a:pPr algn="r">
              <a:lnSpc>
                <a:spcPct val="250000"/>
              </a:lnSpc>
            </a:pPr>
            <a:r>
              <a:rPr lang="en-US" sz="1600" b="1" spc="300" dirty="0">
                <a:solidFill>
                  <a:schemeClr val="bg1"/>
                </a:solidFill>
                <a:latin typeface="Gilroy" panose="00000500000000000000" pitchFamily="2" charset="0"/>
              </a:rPr>
              <a:t>ANTI-FRAUD: EVINA, MCP, EMPELLO, AWS FRAUD DETECTOR</a:t>
            </a:r>
          </a:p>
          <a:p>
            <a:pPr algn="r">
              <a:lnSpc>
                <a:spcPct val="250000"/>
              </a:lnSpc>
            </a:pPr>
            <a:r>
              <a:rPr lang="en-US" sz="1600" b="1" spc="300" dirty="0">
                <a:solidFill>
                  <a:schemeClr val="bg1"/>
                </a:solidFill>
                <a:latin typeface="Gilroy" panose="00000500000000000000" pitchFamily="2" charset="0"/>
              </a:rPr>
              <a:t>HOSTING: AWS</a:t>
            </a:r>
          </a:p>
        </p:txBody>
      </p:sp>
      <p:sp>
        <p:nvSpPr>
          <p:cNvPr id="23" name="Rectangle 22">
            <a:extLst>
              <a:ext uri="{FF2B5EF4-FFF2-40B4-BE49-F238E27FC236}">
                <a16:creationId xmlns:a16="http://schemas.microsoft.com/office/drawing/2014/main" id="{BE1BFD65-0910-420B-8E96-B6D5AE25DC26}"/>
              </a:ext>
            </a:extLst>
          </p:cNvPr>
          <p:cNvSpPr/>
          <p:nvPr/>
        </p:nvSpPr>
        <p:spPr>
          <a:xfrm>
            <a:off x="7559040" y="2129706"/>
            <a:ext cx="2963023" cy="2963023"/>
          </a:xfrm>
          <a:prstGeom prst="rect">
            <a:avLst/>
          </a:pr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4" name="Picture Placeholder 8">
            <a:extLst>
              <a:ext uri="{FF2B5EF4-FFF2-40B4-BE49-F238E27FC236}">
                <a16:creationId xmlns:a16="http://schemas.microsoft.com/office/drawing/2014/main" id="{F2286271-2CE1-41CA-81ED-7E4F0B596FA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a:xfrm>
            <a:off x="6236908" y="1876592"/>
            <a:ext cx="1517197" cy="1517197"/>
          </a:xfrm>
          <a:effectLst>
            <a:outerShdw blurRad="406400" dist="215900" dir="2700000" algn="tl" rotWithShape="0">
              <a:srgbClr val="3CFFFE">
                <a:alpha val="30000"/>
              </a:srgbClr>
            </a:outerShdw>
          </a:effectLst>
        </p:spPr>
      </p:pic>
      <p:pic>
        <p:nvPicPr>
          <p:cNvPr id="27" name="Picture Placeholder 27">
            <a:extLst>
              <a:ext uri="{FF2B5EF4-FFF2-40B4-BE49-F238E27FC236}">
                <a16:creationId xmlns:a16="http://schemas.microsoft.com/office/drawing/2014/main" id="{F5847FE2-E2FC-4BA7-921D-C97430AC0D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957230" y="829970"/>
            <a:ext cx="1517197" cy="1517196"/>
          </a:xfrm>
          <a:custGeom>
            <a:avLst/>
            <a:gdLst>
              <a:gd name="connsiteX0" fmla="*/ 0 w 1640005"/>
              <a:gd name="connsiteY0" fmla="*/ 0 h 1640005"/>
              <a:gd name="connsiteX1" fmla="*/ 1640005 w 1640005"/>
              <a:gd name="connsiteY1" fmla="*/ 0 h 1640005"/>
              <a:gd name="connsiteX2" fmla="*/ 1640005 w 1640005"/>
              <a:gd name="connsiteY2" fmla="*/ 1640005 h 1640005"/>
              <a:gd name="connsiteX3" fmla="*/ 0 w 1640005"/>
              <a:gd name="connsiteY3" fmla="*/ 1640005 h 1640005"/>
            </a:gdLst>
            <a:ahLst/>
            <a:cxnLst>
              <a:cxn ang="0">
                <a:pos x="connsiteX0" y="connsiteY0"/>
              </a:cxn>
              <a:cxn ang="0">
                <a:pos x="connsiteX1" y="connsiteY1"/>
              </a:cxn>
              <a:cxn ang="0">
                <a:pos x="connsiteX2" y="connsiteY2"/>
              </a:cxn>
              <a:cxn ang="0">
                <a:pos x="connsiteX3" y="connsiteY3"/>
              </a:cxn>
            </a:cxnLst>
            <a:rect l="l" t="t" r="r" b="b"/>
            <a:pathLst>
              <a:path w="1640005" h="1640005">
                <a:moveTo>
                  <a:pt x="0" y="0"/>
                </a:moveTo>
                <a:lnTo>
                  <a:pt x="1640005" y="0"/>
                </a:lnTo>
                <a:lnTo>
                  <a:pt x="1640005" y="1640005"/>
                </a:lnTo>
                <a:lnTo>
                  <a:pt x="0" y="1640005"/>
                </a:lnTo>
                <a:close/>
              </a:path>
            </a:pathLst>
          </a:custGeom>
          <a:pattFill prst="pct5">
            <a:fgClr>
              <a:srgbClr val="010020"/>
            </a:fgClr>
            <a:bgClr>
              <a:srgbClr val="3CFFFE"/>
            </a:bgClr>
          </a:pattFill>
          <a:effectLst/>
        </p:spPr>
      </p:pic>
      <p:pic>
        <p:nvPicPr>
          <p:cNvPr id="28" name="Picture 27">
            <a:extLst>
              <a:ext uri="{FF2B5EF4-FFF2-40B4-BE49-F238E27FC236}">
                <a16:creationId xmlns:a16="http://schemas.microsoft.com/office/drawing/2014/main" id="{8A9F28DA-4C99-4AD2-BD74-29F2C499A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74" y="4396125"/>
            <a:ext cx="1482738" cy="1482738"/>
          </a:xfrm>
          <a:prstGeom prst="rect">
            <a:avLst/>
          </a:prstGeom>
          <a:effectLst>
            <a:outerShdw blurRad="406400" dist="215900" dir="2700000" algn="ctr" rotWithShape="0">
              <a:srgbClr val="3CFFFE">
                <a:alpha val="30000"/>
              </a:srgbClr>
            </a:outerShdw>
          </a:effectLst>
        </p:spPr>
      </p:pic>
      <p:pic>
        <p:nvPicPr>
          <p:cNvPr id="29" name="Picture 28">
            <a:extLst>
              <a:ext uri="{FF2B5EF4-FFF2-40B4-BE49-F238E27FC236}">
                <a16:creationId xmlns:a16="http://schemas.microsoft.com/office/drawing/2014/main" id="{BC50F8BD-9974-47F0-9D4D-2960E766F1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244" y="2713795"/>
            <a:ext cx="1482738" cy="1482738"/>
          </a:xfrm>
          <a:prstGeom prst="rect">
            <a:avLst/>
          </a:prstGeom>
        </p:spPr>
      </p:pic>
      <p:pic>
        <p:nvPicPr>
          <p:cNvPr id="30" name="Picture 29">
            <a:extLst>
              <a:ext uri="{FF2B5EF4-FFF2-40B4-BE49-F238E27FC236}">
                <a16:creationId xmlns:a16="http://schemas.microsoft.com/office/drawing/2014/main" id="{975B1A9E-CA74-48D6-9D47-00A18F450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7552" y="1047430"/>
            <a:ext cx="1482738" cy="1482738"/>
          </a:xfrm>
          <a:prstGeom prst="rect">
            <a:avLst/>
          </a:prstGeom>
          <a:effectLst>
            <a:outerShdw blurRad="406400" dist="215900" dir="2700000" algn="ctr" rotWithShape="0">
              <a:srgbClr val="3CFFFE">
                <a:alpha val="30000"/>
              </a:srgbClr>
            </a:outerShdw>
          </a:effectLst>
        </p:spPr>
      </p:pic>
      <p:pic>
        <p:nvPicPr>
          <p:cNvPr id="31" name="Picture 30">
            <a:extLst>
              <a:ext uri="{FF2B5EF4-FFF2-40B4-BE49-F238E27FC236}">
                <a16:creationId xmlns:a16="http://schemas.microsoft.com/office/drawing/2014/main" id="{D2F9484D-2B57-4791-AE15-E070A0F1E7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426" y="4600999"/>
            <a:ext cx="1483947" cy="1483947"/>
          </a:xfrm>
          <a:prstGeom prst="rect">
            <a:avLst/>
          </a:prstGeom>
        </p:spPr>
      </p:pic>
      <p:pic>
        <p:nvPicPr>
          <p:cNvPr id="32" name="Picture Placeholder 17">
            <a:extLst>
              <a:ext uri="{FF2B5EF4-FFF2-40B4-BE49-F238E27FC236}">
                <a16:creationId xmlns:a16="http://schemas.microsoft.com/office/drawing/2014/main" id="{D46F2D99-FF8D-4745-B086-C14F33D3391E}"/>
              </a:ext>
            </a:extLst>
          </p:cNvPr>
          <p:cNvPicPr>
            <a:picLocks noChangeAspect="1"/>
          </p:cNvPicPr>
          <p:nvPr/>
        </p:nvPicPr>
        <p:blipFill>
          <a:blip r:embed="rId9">
            <a:extLst>
              <a:ext uri="{28A0092B-C50C-407E-A947-70E740481C1C}">
                <a14:useLocalDpi xmlns:a14="http://schemas.microsoft.com/office/drawing/2010/main" val="0"/>
              </a:ext>
            </a:extLst>
          </a:blip>
          <a:srcRect l="46" r="46"/>
          <a:stretch>
            <a:fillRect/>
          </a:stretch>
        </p:blipFill>
        <p:spPr>
          <a:xfrm>
            <a:off x="6284240" y="3637526"/>
            <a:ext cx="1517197" cy="1517197"/>
          </a:xfrm>
          <a:custGeom>
            <a:avLst/>
            <a:gdLst>
              <a:gd name="connsiteX0" fmla="*/ 0 w 1723316"/>
              <a:gd name="connsiteY0" fmla="*/ 0 h 1723316"/>
              <a:gd name="connsiteX1" fmla="*/ 1723316 w 1723316"/>
              <a:gd name="connsiteY1" fmla="*/ 0 h 1723316"/>
              <a:gd name="connsiteX2" fmla="*/ 1723316 w 1723316"/>
              <a:gd name="connsiteY2" fmla="*/ 1723316 h 1723316"/>
              <a:gd name="connsiteX3" fmla="*/ 0 w 1723316"/>
              <a:gd name="connsiteY3" fmla="*/ 1723316 h 1723316"/>
            </a:gdLst>
            <a:ahLst/>
            <a:cxnLst>
              <a:cxn ang="0">
                <a:pos x="connsiteX0" y="connsiteY0"/>
              </a:cxn>
              <a:cxn ang="0">
                <a:pos x="connsiteX1" y="connsiteY1"/>
              </a:cxn>
              <a:cxn ang="0">
                <a:pos x="connsiteX2" y="connsiteY2"/>
              </a:cxn>
              <a:cxn ang="0">
                <a:pos x="connsiteX3" y="connsiteY3"/>
              </a:cxn>
            </a:cxnLst>
            <a:rect l="l" t="t" r="r" b="b"/>
            <a:pathLst>
              <a:path w="1723316" h="1723316">
                <a:moveTo>
                  <a:pt x="0" y="0"/>
                </a:moveTo>
                <a:lnTo>
                  <a:pt x="1723316" y="0"/>
                </a:lnTo>
                <a:lnTo>
                  <a:pt x="1723316" y="1723316"/>
                </a:lnTo>
                <a:lnTo>
                  <a:pt x="0" y="1723316"/>
                </a:lnTo>
                <a:close/>
              </a:path>
            </a:pathLst>
          </a:custGeom>
          <a:pattFill prst="pct5">
            <a:fgClr>
              <a:srgbClr val="010020"/>
            </a:fgClr>
            <a:bgClr>
              <a:srgbClr val="3CFFFE"/>
            </a:bgClr>
          </a:pattFill>
          <a:effectLst/>
        </p:spPr>
      </p:pic>
      <p:pic>
        <p:nvPicPr>
          <p:cNvPr id="39" name="Graphic 38">
            <a:extLst>
              <a:ext uri="{FF2B5EF4-FFF2-40B4-BE49-F238E27FC236}">
                <a16:creationId xmlns:a16="http://schemas.microsoft.com/office/drawing/2014/main" id="{B770535D-EEE8-4B19-9B83-8B97A46942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7580" y="187670"/>
            <a:ext cx="651569" cy="651569"/>
          </a:xfrm>
          <a:prstGeom prst="rect">
            <a:avLst/>
          </a:prstGeom>
        </p:spPr>
      </p:pic>
    </p:spTree>
    <p:extLst>
      <p:ext uri="{BB962C8B-B14F-4D97-AF65-F5344CB8AC3E}">
        <p14:creationId xmlns:p14="http://schemas.microsoft.com/office/powerpoint/2010/main" val="3422666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Kotak Teks 9">
            <a:extLst>
              <a:ext uri="{FF2B5EF4-FFF2-40B4-BE49-F238E27FC236}">
                <a16:creationId xmlns:a16="http://schemas.microsoft.com/office/drawing/2014/main" id="{25C64A56-11CC-4CE6-B7DB-EED629DB6B19}"/>
              </a:ext>
            </a:extLst>
          </p:cNvPr>
          <p:cNvSpPr txBox="1"/>
          <p:nvPr/>
        </p:nvSpPr>
        <p:spPr>
          <a:xfrm>
            <a:off x="8947919" y="6050123"/>
            <a:ext cx="2822123" cy="230832"/>
          </a:xfrm>
          <a:prstGeom prst="rect">
            <a:avLst/>
          </a:prstGeom>
          <a:noFill/>
        </p:spPr>
        <p:txBody>
          <a:bodyPr wrap="square" rtlCol="0">
            <a:spAutoFit/>
          </a:bodyPr>
          <a:lstStyle/>
          <a:p>
            <a:pPr algn="r"/>
            <a:r>
              <a:rPr lang="en-US" sz="900" i="1">
                <a:solidFill>
                  <a:srgbClr val="011444"/>
                </a:solidFill>
                <a:latin typeface="Titillium Web" panose="00000500000000000000" pitchFamily="2" charset="0"/>
              </a:rPr>
              <a:t>Page   </a:t>
            </a:r>
            <a:fld id="{0C2FCD35-F6EE-4838-B307-C002BB26FCA8}" type="slidenum">
              <a:rPr lang="id-ID" sz="900" b="1" smtClean="0">
                <a:solidFill>
                  <a:srgbClr val="011444"/>
                </a:solidFill>
                <a:latin typeface="Titillium Web" panose="00000500000000000000" pitchFamily="2" charset="0"/>
              </a:rPr>
              <a:pPr algn="r"/>
              <a:t>11</a:t>
            </a:fld>
            <a:endParaRPr lang="en-US" sz="900" b="1">
              <a:solidFill>
                <a:srgbClr val="011444"/>
              </a:solidFill>
              <a:latin typeface="Titillium Web" panose="00000500000000000000" pitchFamily="2" charset="0"/>
              <a:ea typeface="Roboto" panose="020000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AE1FD757-1AC4-45BA-B450-F22C51052F51}"/>
              </a:ext>
            </a:extLst>
          </p:cNvPr>
          <p:cNvGrpSpPr/>
          <p:nvPr/>
        </p:nvGrpSpPr>
        <p:grpSpPr>
          <a:xfrm>
            <a:off x="622331" y="2892670"/>
            <a:ext cx="5386733" cy="2514498"/>
            <a:chOff x="794544" y="2602770"/>
            <a:chExt cx="5386733" cy="2975567"/>
          </a:xfrm>
        </p:grpSpPr>
        <p:sp>
          <p:nvSpPr>
            <p:cNvPr id="15" name="Rectangle: Single Corner Snipped 14">
              <a:extLst>
                <a:ext uri="{FF2B5EF4-FFF2-40B4-BE49-F238E27FC236}">
                  <a16:creationId xmlns:a16="http://schemas.microsoft.com/office/drawing/2014/main" id="{D3F3FFA9-DB3D-4857-B06A-E1B2941469CF}"/>
                </a:ext>
              </a:extLst>
            </p:cNvPr>
            <p:cNvSpPr/>
            <p:nvPr/>
          </p:nvSpPr>
          <p:spPr>
            <a:xfrm rot="5400000">
              <a:off x="2004564" y="1392750"/>
              <a:ext cx="2966693" cy="5386733"/>
            </a:xfrm>
            <a:prstGeom prst="snip1Rect">
              <a:avLst>
                <a:gd name="adj" fmla="val 28253"/>
              </a:avLst>
            </a:prstGeom>
            <a:gradFill flip="none" rotWithShape="0">
              <a:gsLst>
                <a:gs pos="0">
                  <a:srgbClr val="010020"/>
                </a:gs>
                <a:gs pos="32000">
                  <a:srgbClr val="011545"/>
                </a:gs>
                <a:gs pos="100000">
                  <a:srgbClr val="010020"/>
                </a:gs>
              </a:gsLst>
              <a:path path="circle">
                <a:fillToRect l="100000" t="100000"/>
              </a:path>
              <a:tileRect/>
            </a:gradFill>
            <a:ln>
              <a:solidFill>
                <a:srgbClr val="3CFFFE"/>
              </a:solidFill>
            </a:ln>
            <a:effectLst>
              <a:outerShdw blurRad="254000" dist="127000" dir="2700000" algn="tl" rotWithShape="0">
                <a:srgbClr val="3CFFF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11444"/>
                </a:solidFill>
                <a:latin typeface="Gilroy" panose="00000500000000000000" pitchFamily="2" charset="0"/>
              </a:endParaRPr>
            </a:p>
          </p:txBody>
        </p:sp>
        <p:sp>
          <p:nvSpPr>
            <p:cNvPr id="17" name="TextBox 16">
              <a:extLst>
                <a:ext uri="{FF2B5EF4-FFF2-40B4-BE49-F238E27FC236}">
                  <a16:creationId xmlns:a16="http://schemas.microsoft.com/office/drawing/2014/main" id="{E6BC87D5-EA84-4749-B86E-5ECB8F9F0539}"/>
                </a:ext>
              </a:extLst>
            </p:cNvPr>
            <p:cNvSpPr txBox="1"/>
            <p:nvPr/>
          </p:nvSpPr>
          <p:spPr>
            <a:xfrm>
              <a:off x="1018889" y="3585893"/>
              <a:ext cx="2044145" cy="291369"/>
            </a:xfrm>
            <a:prstGeom prst="rect">
              <a:avLst/>
            </a:prstGeom>
            <a:noFill/>
          </p:spPr>
          <p:txBody>
            <a:bodyPr wrap="square" lIns="0" tIns="0" rIns="0" bIns="0" rtlCol="0">
              <a:spAutoFit/>
            </a:bodyPr>
            <a:lstStyle/>
            <a:p>
              <a:r>
                <a:rPr lang="en-US" sz="1600" b="1" dirty="0">
                  <a:solidFill>
                    <a:schemeClr val="bg1"/>
                  </a:solidFill>
                  <a:latin typeface="Gilroy" panose="00000500000000000000" pitchFamily="2" charset="0"/>
                  <a:ea typeface="Roboto Slab" pitchFamily="2" charset="0"/>
                  <a:cs typeface="Poppins SemiBold" panose="00000700000000000000" pitchFamily="2" charset="0"/>
                </a:rPr>
                <a:t>Office Location</a:t>
              </a:r>
            </a:p>
          </p:txBody>
        </p:sp>
        <p:sp>
          <p:nvSpPr>
            <p:cNvPr id="18" name="Rectangle 17">
              <a:extLst>
                <a:ext uri="{FF2B5EF4-FFF2-40B4-BE49-F238E27FC236}">
                  <a16:creationId xmlns:a16="http://schemas.microsoft.com/office/drawing/2014/main" id="{FBEFBC16-3C59-48A3-8F2C-C1E3D651115B}"/>
                </a:ext>
              </a:extLst>
            </p:cNvPr>
            <p:cNvSpPr/>
            <p:nvPr/>
          </p:nvSpPr>
          <p:spPr>
            <a:xfrm>
              <a:off x="1028913" y="3980129"/>
              <a:ext cx="2044145" cy="1598208"/>
            </a:xfrm>
            <a:prstGeom prst="rect">
              <a:avLst/>
            </a:prstGeom>
          </p:spPr>
          <p:txBody>
            <a:bodyPr wrap="square" lIns="0" tIns="0" rIns="0" bIns="0">
              <a:spAutoFit/>
            </a:bodyPr>
            <a:lstStyle/>
            <a:p>
              <a:pPr>
                <a:lnSpc>
                  <a:spcPct val="150000"/>
                </a:lnSpc>
              </a:pPr>
              <a:r>
                <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rPr>
                <a:t>Beirut, Lebanon</a:t>
              </a:r>
            </a:p>
            <a:p>
              <a:pPr>
                <a:lnSpc>
                  <a:spcPct val="150000"/>
                </a:lnSpc>
              </a:pPr>
              <a:r>
                <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rPr>
                <a:t>Dubai, UAE</a:t>
              </a:r>
            </a:p>
            <a:p>
              <a:pPr>
                <a:lnSpc>
                  <a:spcPct val="150000"/>
                </a:lnSpc>
              </a:pPr>
              <a:r>
                <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rPr>
                <a:t>Berlin Germany </a:t>
              </a:r>
            </a:p>
            <a:p>
              <a:pPr>
                <a:lnSpc>
                  <a:spcPct val="150000"/>
                </a:lnSpc>
              </a:pPr>
              <a:r>
                <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rPr>
                <a:t>Vapi, India</a:t>
              </a:r>
            </a:p>
            <a:p>
              <a:pPr>
                <a:lnSpc>
                  <a:spcPct val="150000"/>
                </a:lnSpc>
              </a:pPr>
              <a:endPar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endParaRPr>
            </a:p>
          </p:txBody>
        </p:sp>
        <p:sp>
          <p:nvSpPr>
            <p:cNvPr id="30" name="TextBox 29">
              <a:extLst>
                <a:ext uri="{FF2B5EF4-FFF2-40B4-BE49-F238E27FC236}">
                  <a16:creationId xmlns:a16="http://schemas.microsoft.com/office/drawing/2014/main" id="{52F5DDBF-1BA7-4D3B-9707-B72EE0696933}"/>
                </a:ext>
              </a:extLst>
            </p:cNvPr>
            <p:cNvSpPr txBox="1"/>
            <p:nvPr/>
          </p:nvSpPr>
          <p:spPr>
            <a:xfrm>
              <a:off x="3722402" y="3585893"/>
              <a:ext cx="2044145" cy="291369"/>
            </a:xfrm>
            <a:prstGeom prst="rect">
              <a:avLst/>
            </a:prstGeom>
            <a:noFill/>
          </p:spPr>
          <p:txBody>
            <a:bodyPr wrap="square" lIns="0" tIns="0" rIns="0" bIns="0" rtlCol="0">
              <a:spAutoFit/>
            </a:bodyPr>
            <a:lstStyle/>
            <a:p>
              <a:r>
                <a:rPr lang="en-US" sz="1600" b="1" dirty="0">
                  <a:solidFill>
                    <a:schemeClr val="bg1"/>
                  </a:solidFill>
                  <a:latin typeface="Gilroy" panose="00000500000000000000" pitchFamily="2" charset="0"/>
                  <a:ea typeface="Roboto Slab" pitchFamily="2" charset="0"/>
                  <a:cs typeface="Poppins SemiBold" panose="00000700000000000000" pitchFamily="2" charset="0"/>
                </a:rPr>
                <a:t>Website &amp; Email </a:t>
              </a:r>
            </a:p>
          </p:txBody>
        </p:sp>
        <p:sp>
          <p:nvSpPr>
            <p:cNvPr id="31" name="Rectangle 30">
              <a:extLst>
                <a:ext uri="{FF2B5EF4-FFF2-40B4-BE49-F238E27FC236}">
                  <a16:creationId xmlns:a16="http://schemas.microsoft.com/office/drawing/2014/main" id="{B1F1189E-6F2E-4FB2-997C-AF53039113D7}"/>
                </a:ext>
              </a:extLst>
            </p:cNvPr>
            <p:cNvSpPr/>
            <p:nvPr/>
          </p:nvSpPr>
          <p:spPr>
            <a:xfrm>
              <a:off x="3732426" y="3980128"/>
              <a:ext cx="2044145" cy="942627"/>
            </a:xfrm>
            <a:prstGeom prst="rect">
              <a:avLst/>
            </a:prstGeom>
          </p:spPr>
          <p:txBody>
            <a:bodyPr wrap="square" lIns="0" tIns="0" rIns="0" bIns="0">
              <a:spAutoFit/>
            </a:bodyPr>
            <a:lstStyle/>
            <a:p>
              <a:pPr>
                <a:lnSpc>
                  <a:spcPct val="150000"/>
                </a:lnSpc>
              </a:pPr>
              <a:r>
                <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rPr>
                <a:t>Mobibox.mobi</a:t>
              </a:r>
            </a:p>
            <a:p>
              <a:pPr>
                <a:lnSpc>
                  <a:spcPct val="150000"/>
                </a:lnSpc>
              </a:pPr>
              <a:r>
                <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hlinkClick r:id="rId2">
                    <a:extLst>
                      <a:ext uri="{A12FA001-AC4F-418D-AE19-62706E023703}">
                        <ahyp:hlinkClr xmlns:ahyp="http://schemas.microsoft.com/office/drawing/2018/hyperlinkcolor" val="tx"/>
                      </a:ext>
                    </a:extLst>
                  </a:hlinkClick>
                </a:rPr>
                <a:t>bdev@mobileartsme.com</a:t>
              </a:r>
            </a:p>
            <a:p>
              <a:pPr>
                <a:lnSpc>
                  <a:spcPct val="150000"/>
                </a:lnSpc>
              </a:pPr>
              <a:endParaRPr lang="en-US" sz="1200" dirty="0">
                <a:solidFill>
                  <a:schemeClr val="bg1"/>
                </a:solidFill>
                <a:latin typeface="Gilroy" panose="00000500000000000000" pitchFamily="2" charset="0"/>
                <a:ea typeface="Roboto Light" panose="02000000000000000000" pitchFamily="2" charset="0"/>
                <a:cs typeface="Poppins Light" panose="00000400000000000000" pitchFamily="2" charset="0"/>
              </a:endParaRPr>
            </a:p>
          </p:txBody>
        </p:sp>
      </p:grpSp>
      <p:sp>
        <p:nvSpPr>
          <p:cNvPr id="32" name="Kotak Teks 8">
            <a:extLst>
              <a:ext uri="{FF2B5EF4-FFF2-40B4-BE49-F238E27FC236}">
                <a16:creationId xmlns:a16="http://schemas.microsoft.com/office/drawing/2014/main" id="{D4B54DC2-96F4-4DBE-9AB8-7BF7492094D0}"/>
              </a:ext>
            </a:extLst>
          </p:cNvPr>
          <p:cNvSpPr txBox="1"/>
          <p:nvPr/>
        </p:nvSpPr>
        <p:spPr>
          <a:xfrm>
            <a:off x="1562876" y="1458333"/>
            <a:ext cx="4446191" cy="1138773"/>
          </a:xfrm>
          <a:prstGeom prst="rect">
            <a:avLst/>
          </a:prstGeom>
          <a:noFill/>
        </p:spPr>
        <p:txBody>
          <a:bodyPr wrap="square" rtlCol="0">
            <a:spAutoFit/>
          </a:bodyPr>
          <a:lstStyle/>
          <a:p>
            <a:pPr algn="r"/>
            <a:r>
              <a:rPr lang="en-US" sz="3400" b="1" dirty="0">
                <a:solidFill>
                  <a:srgbClr val="011444"/>
                </a:solidFill>
                <a:latin typeface="Gilroy" panose="00000500000000000000"/>
                <a:ea typeface="Roboto" panose="02000000000000000000" pitchFamily="2" charset="0"/>
                <a:cs typeface="Poppins" panose="00000500000000000000" pitchFamily="2" charset="0"/>
              </a:rPr>
              <a:t>JOIN OUR MOBIBOX COMMUNITY</a:t>
            </a:r>
          </a:p>
        </p:txBody>
      </p:sp>
      <p:pic>
        <p:nvPicPr>
          <p:cNvPr id="29" name="Graphic 28">
            <a:extLst>
              <a:ext uri="{FF2B5EF4-FFF2-40B4-BE49-F238E27FC236}">
                <a16:creationId xmlns:a16="http://schemas.microsoft.com/office/drawing/2014/main" id="{6977A5FB-D0E8-4648-B43B-1EA5C7D57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580" y="187670"/>
            <a:ext cx="651569" cy="651569"/>
          </a:xfrm>
          <a:prstGeom prst="rect">
            <a:avLst/>
          </a:prstGeom>
        </p:spPr>
      </p:pic>
      <p:pic>
        <p:nvPicPr>
          <p:cNvPr id="4" name="Graphic 3">
            <a:extLst>
              <a:ext uri="{FF2B5EF4-FFF2-40B4-BE49-F238E27FC236}">
                <a16:creationId xmlns:a16="http://schemas.microsoft.com/office/drawing/2014/main" id="{266A5CDE-C441-48F9-9049-F3165DFE2E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676" y="3085156"/>
            <a:ext cx="331196" cy="469679"/>
          </a:xfrm>
          <a:prstGeom prst="rect">
            <a:avLst/>
          </a:prstGeom>
        </p:spPr>
      </p:pic>
      <p:pic>
        <p:nvPicPr>
          <p:cNvPr id="6" name="Graphic 5">
            <a:extLst>
              <a:ext uri="{FF2B5EF4-FFF2-40B4-BE49-F238E27FC236}">
                <a16:creationId xmlns:a16="http://schemas.microsoft.com/office/drawing/2014/main" id="{391AB215-BF57-4CF5-9637-95F650A531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44199" y="3197146"/>
            <a:ext cx="483543" cy="339823"/>
          </a:xfrm>
          <a:prstGeom prst="rect">
            <a:avLst/>
          </a:prstGeom>
        </p:spPr>
      </p:pic>
      <p:pic>
        <p:nvPicPr>
          <p:cNvPr id="8" name="Picture Placeholder 7">
            <a:extLst>
              <a:ext uri="{FF2B5EF4-FFF2-40B4-BE49-F238E27FC236}">
                <a16:creationId xmlns:a16="http://schemas.microsoft.com/office/drawing/2014/main" id="{7F2F03D4-1CFC-49ED-8CEE-54F5C064A160}"/>
              </a:ext>
            </a:extLst>
          </p:cNvPr>
          <p:cNvPicPr>
            <a:picLocks noGrp="1" noChangeAspect="1"/>
          </p:cNvPicPr>
          <p:nvPr>
            <p:ph type="pic" sz="quarter" idx="10"/>
          </p:nvPr>
        </p:nvPicPr>
        <p:blipFill>
          <a:blip r:embed="rId9">
            <a:extLst>
              <a:ext uri="{28A0092B-C50C-407E-A947-70E740481C1C}">
                <a14:useLocalDpi xmlns:a14="http://schemas.microsoft.com/office/drawing/2010/main" val="0"/>
              </a:ext>
            </a:extLst>
          </a:blip>
          <a:srcRect t="2689" b="2689"/>
          <a:stretch>
            <a:fillRect/>
          </a:stretch>
        </p:blipFill>
        <p:spPr>
          <a:xfrm>
            <a:off x="6580017" y="639987"/>
            <a:ext cx="4297680" cy="4852925"/>
          </a:xfrm>
        </p:spPr>
      </p:pic>
    </p:spTree>
    <p:extLst>
      <p:ext uri="{BB962C8B-B14F-4D97-AF65-F5344CB8AC3E}">
        <p14:creationId xmlns:p14="http://schemas.microsoft.com/office/powerpoint/2010/main" val="2048997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FE2EF-75A0-4F9C-AAF8-5CD74F355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2820CDE-DDDD-4791-BBE8-055532C10B8E}"/>
              </a:ext>
            </a:extLst>
          </p:cNvPr>
          <p:cNvSpPr txBox="1"/>
          <p:nvPr/>
        </p:nvSpPr>
        <p:spPr>
          <a:xfrm>
            <a:off x="515937" y="1654620"/>
            <a:ext cx="5208192" cy="1569660"/>
          </a:xfrm>
          <a:prstGeom prst="rect">
            <a:avLst/>
          </a:prstGeom>
          <a:noFill/>
        </p:spPr>
        <p:txBody>
          <a:bodyPr wrap="square" rtlCol="0">
            <a:spAutoFit/>
          </a:bodyPr>
          <a:lstStyle/>
          <a:p>
            <a:pPr algn="r"/>
            <a:r>
              <a:rPr lang="en-US" sz="3200" b="1" dirty="0">
                <a:solidFill>
                  <a:srgbClr val="3CFFFE"/>
                </a:solidFill>
                <a:latin typeface="Open Sans" panose="020B0606030504020204"/>
              </a:rPr>
              <a:t>Centralized Platform For Mobile Payments and User Acquisition   </a:t>
            </a:r>
          </a:p>
        </p:txBody>
      </p:sp>
      <p:sp>
        <p:nvSpPr>
          <p:cNvPr id="7" name="Rectangle 6">
            <a:extLst>
              <a:ext uri="{FF2B5EF4-FFF2-40B4-BE49-F238E27FC236}">
                <a16:creationId xmlns:a16="http://schemas.microsoft.com/office/drawing/2014/main" id="{45B1208A-7E28-4FEA-8844-45996A0A12D2}"/>
              </a:ext>
            </a:extLst>
          </p:cNvPr>
          <p:cNvSpPr/>
          <p:nvPr/>
        </p:nvSpPr>
        <p:spPr>
          <a:xfrm>
            <a:off x="515936" y="3247668"/>
            <a:ext cx="5208191" cy="1711366"/>
          </a:xfrm>
          <a:prstGeom prst="rect">
            <a:avLst/>
          </a:prstGeom>
        </p:spPr>
        <p:txBody>
          <a:bodyPr wrap="square">
            <a:spAutoFit/>
          </a:bodyPr>
          <a:lstStyle/>
          <a:p>
            <a:pPr algn="r" rtl="1">
              <a:lnSpc>
                <a:spcPct val="150000"/>
              </a:lnSpc>
            </a:pPr>
            <a:r>
              <a:rPr lang="en-US" dirty="0">
                <a:solidFill>
                  <a:schemeClr val="bg1"/>
                </a:solidFill>
                <a:latin typeface="Gilroy" panose="00000500000000000000"/>
              </a:rPr>
              <a:t>MobiBox is the first AI-powered SaaS monetization platform for scalability designed to address the complexities of technical integration, traffic scalability, hosting, and ads compliance.</a:t>
            </a:r>
          </a:p>
        </p:txBody>
      </p:sp>
      <p:pic>
        <p:nvPicPr>
          <p:cNvPr id="8" name="Graphic 7">
            <a:extLst>
              <a:ext uri="{FF2B5EF4-FFF2-40B4-BE49-F238E27FC236}">
                <a16:creationId xmlns:a16="http://schemas.microsoft.com/office/drawing/2014/main" id="{5E4D6B10-2EC6-41FC-AB78-57795F2C5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580" y="187670"/>
            <a:ext cx="651569" cy="651569"/>
          </a:xfrm>
          <a:prstGeom prst="rect">
            <a:avLst/>
          </a:prstGeom>
        </p:spPr>
      </p:pic>
      <p:pic>
        <p:nvPicPr>
          <p:cNvPr id="13" name="Picture 12">
            <a:extLst>
              <a:ext uri="{FF2B5EF4-FFF2-40B4-BE49-F238E27FC236}">
                <a16:creationId xmlns:a16="http://schemas.microsoft.com/office/drawing/2014/main" id="{9C4ABBE2-AE12-4B9F-B1E3-71CB7C8CC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1862" y="839239"/>
            <a:ext cx="6091637" cy="6091637"/>
          </a:xfrm>
          <a:prstGeom prst="rect">
            <a:avLst/>
          </a:prstGeom>
        </p:spPr>
      </p:pic>
    </p:spTree>
    <p:extLst>
      <p:ext uri="{BB962C8B-B14F-4D97-AF65-F5344CB8AC3E}">
        <p14:creationId xmlns:p14="http://schemas.microsoft.com/office/powerpoint/2010/main" val="322713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8A7AC6D-793E-426D-8E41-77BF35532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710F7D2-3E40-4BE0-B73E-D1197AB6F456}"/>
              </a:ext>
            </a:extLst>
          </p:cNvPr>
          <p:cNvSpPr txBox="1"/>
          <p:nvPr/>
        </p:nvSpPr>
        <p:spPr>
          <a:xfrm>
            <a:off x="1391789" y="2704989"/>
            <a:ext cx="4410947" cy="1295868"/>
          </a:xfrm>
          <a:prstGeom prst="rect">
            <a:avLst/>
          </a:prstGeom>
          <a:noFill/>
        </p:spPr>
        <p:txBody>
          <a:bodyPr wrap="square" rtlCol="0">
            <a:spAutoFit/>
          </a:bodyPr>
          <a:lstStyle/>
          <a:p>
            <a:pPr algn="r">
              <a:lnSpc>
                <a:spcPct val="150000"/>
              </a:lnSpc>
            </a:pPr>
            <a:r>
              <a:rPr lang="en-US" dirty="0">
                <a:solidFill>
                  <a:schemeClr val="bg1"/>
                </a:solidFill>
                <a:latin typeface="Gilroy" panose="00000500000000000000" pitchFamily="2" charset="0"/>
              </a:rPr>
              <a:t>MobiBox operates with two innovative products, making it a comprehensive solution for businesses.</a:t>
            </a:r>
          </a:p>
        </p:txBody>
      </p:sp>
      <p:sp>
        <p:nvSpPr>
          <p:cNvPr id="14" name="Kotak Teks 9">
            <a:extLst>
              <a:ext uri="{FF2B5EF4-FFF2-40B4-BE49-F238E27FC236}">
                <a16:creationId xmlns:a16="http://schemas.microsoft.com/office/drawing/2014/main" id="{AC474FD2-1F48-4C56-92D9-5F536D0F2D09}"/>
              </a:ext>
            </a:extLst>
          </p:cNvPr>
          <p:cNvSpPr txBox="1"/>
          <p:nvPr/>
        </p:nvSpPr>
        <p:spPr>
          <a:xfrm>
            <a:off x="8947919" y="6050123"/>
            <a:ext cx="2822123" cy="230832"/>
          </a:xfrm>
          <a:prstGeom prst="rect">
            <a:avLst/>
          </a:prstGeom>
          <a:noFill/>
        </p:spPr>
        <p:txBody>
          <a:bodyPr wrap="square" rtlCol="0">
            <a:spAutoFit/>
          </a:bodyPr>
          <a:lstStyle/>
          <a:p>
            <a:pPr algn="r"/>
            <a:r>
              <a:rPr lang="en-US" sz="900" i="1">
                <a:solidFill>
                  <a:schemeClr val="bg1"/>
                </a:solidFill>
                <a:latin typeface="Titillium Web" panose="00000500000000000000" pitchFamily="2" charset="0"/>
              </a:rPr>
              <a:t>Page   </a:t>
            </a:r>
            <a:fld id="{0C2FCD35-F6EE-4838-B307-C002BB26FCA8}" type="slidenum">
              <a:rPr lang="id-ID" sz="900" b="1" smtClean="0">
                <a:solidFill>
                  <a:schemeClr val="bg1"/>
                </a:solidFill>
                <a:latin typeface="Titillium Web" panose="00000500000000000000" pitchFamily="2" charset="0"/>
              </a:rPr>
              <a:pPr algn="r"/>
              <a:t>3</a:t>
            </a:fld>
            <a:endParaRPr lang="en-US" sz="900" b="1">
              <a:solidFill>
                <a:schemeClr val="bg1"/>
              </a:solidFill>
              <a:latin typeface="Titillium Web" panose="00000500000000000000" pitchFamily="2" charset="0"/>
              <a:ea typeface="Roboto" panose="02000000000000000000" pitchFamily="2" charset="0"/>
              <a:cs typeface="Poppins" panose="00000500000000000000" pitchFamily="2" charset="0"/>
            </a:endParaRPr>
          </a:p>
        </p:txBody>
      </p:sp>
      <p:sp>
        <p:nvSpPr>
          <p:cNvPr id="18" name="Kotak Teks 9">
            <a:extLst>
              <a:ext uri="{FF2B5EF4-FFF2-40B4-BE49-F238E27FC236}">
                <a16:creationId xmlns:a16="http://schemas.microsoft.com/office/drawing/2014/main" id="{8D492110-EDF6-41FE-80EB-9F645F2435CE}"/>
              </a:ext>
            </a:extLst>
          </p:cNvPr>
          <p:cNvSpPr txBox="1"/>
          <p:nvPr/>
        </p:nvSpPr>
        <p:spPr>
          <a:xfrm>
            <a:off x="7009270" y="2742222"/>
            <a:ext cx="1823121" cy="584775"/>
          </a:xfrm>
          <a:prstGeom prst="rect">
            <a:avLst/>
          </a:prstGeom>
          <a:noFill/>
        </p:spPr>
        <p:txBody>
          <a:bodyPr wrap="square" rtlCol="0">
            <a:spAutoFit/>
          </a:bodyPr>
          <a:lstStyle/>
          <a:p>
            <a:r>
              <a:rPr lang="en-US" sz="1600" b="1" spc="300" dirty="0">
                <a:solidFill>
                  <a:schemeClr val="bg1"/>
                </a:solidFill>
                <a:latin typeface="Gilroy" panose="00000500000000000000" pitchFamily="2" charset="0"/>
                <a:ea typeface="Roboto" panose="02000000000000000000" pitchFamily="2" charset="0"/>
                <a:cs typeface="Poppins" panose="00000500000000000000" pitchFamily="2" charset="0"/>
              </a:rPr>
              <a:t>PAYMENT AS</a:t>
            </a:r>
          </a:p>
          <a:p>
            <a:r>
              <a:rPr lang="en-US" sz="1600" b="1" spc="300" dirty="0">
                <a:solidFill>
                  <a:schemeClr val="bg1"/>
                </a:solidFill>
                <a:latin typeface="Gilroy" panose="00000500000000000000" pitchFamily="2" charset="0"/>
                <a:ea typeface="Roboto" panose="02000000000000000000" pitchFamily="2" charset="0"/>
                <a:cs typeface="Poppins" panose="00000500000000000000" pitchFamily="2" charset="0"/>
              </a:rPr>
              <a:t>A SERVICE</a:t>
            </a:r>
          </a:p>
        </p:txBody>
      </p:sp>
      <p:sp>
        <p:nvSpPr>
          <p:cNvPr id="19" name="Rectangle 18">
            <a:extLst>
              <a:ext uri="{FF2B5EF4-FFF2-40B4-BE49-F238E27FC236}">
                <a16:creationId xmlns:a16="http://schemas.microsoft.com/office/drawing/2014/main" id="{F4FF33C9-EEE7-4E38-9A9C-D592150391E6}"/>
              </a:ext>
            </a:extLst>
          </p:cNvPr>
          <p:cNvSpPr/>
          <p:nvPr/>
        </p:nvSpPr>
        <p:spPr>
          <a:xfrm>
            <a:off x="6957766" y="1325723"/>
            <a:ext cx="2593043" cy="2032000"/>
          </a:xfrm>
          <a:prstGeom prst="rect">
            <a:avLst/>
          </a:pr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28" name="Kotak Teks 9">
            <a:extLst>
              <a:ext uri="{FF2B5EF4-FFF2-40B4-BE49-F238E27FC236}">
                <a16:creationId xmlns:a16="http://schemas.microsoft.com/office/drawing/2014/main" id="{E6102FB9-1979-45D4-A7A3-2CAB57DE37F7}"/>
              </a:ext>
            </a:extLst>
          </p:cNvPr>
          <p:cNvSpPr txBox="1"/>
          <p:nvPr/>
        </p:nvSpPr>
        <p:spPr>
          <a:xfrm>
            <a:off x="7004737" y="5428580"/>
            <a:ext cx="2362826" cy="584775"/>
          </a:xfrm>
          <a:prstGeom prst="rect">
            <a:avLst/>
          </a:prstGeom>
          <a:noFill/>
        </p:spPr>
        <p:txBody>
          <a:bodyPr wrap="square" rtlCol="0">
            <a:spAutoFit/>
          </a:bodyPr>
          <a:lstStyle/>
          <a:p>
            <a:r>
              <a:rPr lang="en-US" sz="1600" b="1" spc="300" dirty="0">
                <a:solidFill>
                  <a:schemeClr val="bg1"/>
                </a:solidFill>
                <a:latin typeface="Gilroy" panose="00000500000000000000" pitchFamily="2" charset="0"/>
                <a:ea typeface="Roboto" panose="02000000000000000000" pitchFamily="2" charset="0"/>
                <a:cs typeface="Poppins" panose="00000500000000000000" pitchFamily="2" charset="0"/>
              </a:rPr>
              <a:t>ADVERTISING AS</a:t>
            </a:r>
          </a:p>
          <a:p>
            <a:r>
              <a:rPr lang="en-US" sz="1600" b="1" spc="300" dirty="0">
                <a:solidFill>
                  <a:schemeClr val="bg1"/>
                </a:solidFill>
                <a:latin typeface="Gilroy" panose="00000500000000000000" pitchFamily="2" charset="0"/>
                <a:ea typeface="Roboto" panose="02000000000000000000" pitchFamily="2" charset="0"/>
                <a:cs typeface="Poppins" panose="00000500000000000000" pitchFamily="2" charset="0"/>
              </a:rPr>
              <a:t>A SERVICE</a:t>
            </a:r>
          </a:p>
        </p:txBody>
      </p:sp>
      <p:sp>
        <p:nvSpPr>
          <p:cNvPr id="29" name="Rectangle 28">
            <a:extLst>
              <a:ext uri="{FF2B5EF4-FFF2-40B4-BE49-F238E27FC236}">
                <a16:creationId xmlns:a16="http://schemas.microsoft.com/office/drawing/2014/main" id="{287D1B52-622C-470C-8016-8DF6F4588A15}"/>
              </a:ext>
            </a:extLst>
          </p:cNvPr>
          <p:cNvSpPr/>
          <p:nvPr/>
        </p:nvSpPr>
        <p:spPr>
          <a:xfrm>
            <a:off x="6956700" y="4018123"/>
            <a:ext cx="2594109" cy="2032000"/>
          </a:xfrm>
          <a:prstGeom prst="rect">
            <a:avLst/>
          </a:pr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pic>
        <p:nvPicPr>
          <p:cNvPr id="23" name="Graphic 22">
            <a:extLst>
              <a:ext uri="{FF2B5EF4-FFF2-40B4-BE49-F238E27FC236}">
                <a16:creationId xmlns:a16="http://schemas.microsoft.com/office/drawing/2014/main" id="{47633999-1B2F-46F5-A974-A636B7EF0D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9418" y="1549560"/>
            <a:ext cx="440191" cy="418454"/>
          </a:xfrm>
          <a:prstGeom prst="rect">
            <a:avLst/>
          </a:prstGeom>
        </p:spPr>
      </p:pic>
      <p:pic>
        <p:nvPicPr>
          <p:cNvPr id="30" name="Graphic 29">
            <a:extLst>
              <a:ext uri="{FF2B5EF4-FFF2-40B4-BE49-F238E27FC236}">
                <a16:creationId xmlns:a16="http://schemas.microsoft.com/office/drawing/2014/main" id="{433FBC22-C339-4F9D-B3EE-662DF878A4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9418" y="4289996"/>
            <a:ext cx="421354" cy="370791"/>
          </a:xfrm>
          <a:prstGeom prst="rect">
            <a:avLst/>
          </a:prstGeom>
        </p:spPr>
      </p:pic>
      <p:pic>
        <p:nvPicPr>
          <p:cNvPr id="37" name="Picture Placeholder 36">
            <a:extLst>
              <a:ext uri="{FF2B5EF4-FFF2-40B4-BE49-F238E27FC236}">
                <a16:creationId xmlns:a16="http://schemas.microsoft.com/office/drawing/2014/main" id="{84B35175-B92E-44DA-B440-056DF3461D73}"/>
              </a:ext>
            </a:extLst>
          </p:cNvPr>
          <p:cNvPicPr>
            <a:picLocks noGrp="1" noChangeAspect="1"/>
          </p:cNvPicPr>
          <p:nvPr>
            <p:ph type="pic" sz="quarter" idx="13"/>
          </p:nvPr>
        </p:nvPicPr>
        <p:blipFill rotWithShape="1">
          <a:blip r:embed="rId7">
            <a:extLst>
              <a:ext uri="{28A0092B-C50C-407E-A947-70E740481C1C}">
                <a14:useLocalDpi xmlns:a14="http://schemas.microsoft.com/office/drawing/2010/main" val="0"/>
              </a:ext>
            </a:extLst>
          </a:blip>
          <a:srcRect l="1685" t="5079" b="9529"/>
          <a:stretch/>
        </p:blipFill>
        <p:spPr>
          <a:xfrm>
            <a:off x="8303507" y="958418"/>
            <a:ext cx="2494603" cy="1715333"/>
          </a:xfrm>
        </p:spPr>
      </p:pic>
      <p:pic>
        <p:nvPicPr>
          <p:cNvPr id="42" name="Picture Placeholder 41">
            <a:extLst>
              <a:ext uri="{FF2B5EF4-FFF2-40B4-BE49-F238E27FC236}">
                <a16:creationId xmlns:a16="http://schemas.microsoft.com/office/drawing/2014/main" id="{B8BFF370-D732-4508-85BB-55AB39F21AEF}"/>
              </a:ext>
            </a:extLst>
          </p:cNvPr>
          <p:cNvPicPr>
            <a:picLocks noGrp="1" noChangeAspect="1"/>
          </p:cNvPicPr>
          <p:nvPr>
            <p:ph type="pic" sz="quarter" idx="16"/>
          </p:nvPr>
        </p:nvPicPr>
        <p:blipFill rotWithShape="1">
          <a:blip r:embed="rId8">
            <a:extLst>
              <a:ext uri="{28A0092B-C50C-407E-A947-70E740481C1C}">
                <a14:useLocalDpi xmlns:a14="http://schemas.microsoft.com/office/drawing/2010/main" val="0"/>
              </a:ext>
            </a:extLst>
          </a:blip>
          <a:srcRect l="1415" t="7113" r="1415" b="8492"/>
          <a:stretch/>
        </p:blipFill>
        <p:spPr>
          <a:xfrm>
            <a:off x="8308710" y="3650819"/>
            <a:ext cx="2494603" cy="1715332"/>
          </a:xfrm>
        </p:spPr>
      </p:pic>
      <p:grpSp>
        <p:nvGrpSpPr>
          <p:cNvPr id="44" name="Group 43">
            <a:extLst>
              <a:ext uri="{FF2B5EF4-FFF2-40B4-BE49-F238E27FC236}">
                <a16:creationId xmlns:a16="http://schemas.microsoft.com/office/drawing/2014/main" id="{E21E89CF-A26F-448C-A1AE-24D2511D63B8}"/>
              </a:ext>
            </a:extLst>
          </p:cNvPr>
          <p:cNvGrpSpPr/>
          <p:nvPr/>
        </p:nvGrpSpPr>
        <p:grpSpPr>
          <a:xfrm>
            <a:off x="1384737" y="4275994"/>
            <a:ext cx="4415684" cy="1238412"/>
            <a:chOff x="6567410" y="4401458"/>
            <a:chExt cx="3825737" cy="1072957"/>
          </a:xfrm>
        </p:grpSpPr>
        <p:sp>
          <p:nvSpPr>
            <p:cNvPr id="45" name="Rectangle 45">
              <a:extLst>
                <a:ext uri="{FF2B5EF4-FFF2-40B4-BE49-F238E27FC236}">
                  <a16:creationId xmlns:a16="http://schemas.microsoft.com/office/drawing/2014/main" id="{FFF8EC6C-9197-4F1E-8656-A08446ACBE74}"/>
                </a:ext>
              </a:extLst>
            </p:cNvPr>
            <p:cNvSpPr/>
            <p:nvPr/>
          </p:nvSpPr>
          <p:spPr>
            <a:xfrm>
              <a:off x="6573520" y="4412689"/>
              <a:ext cx="1869440" cy="475026"/>
            </a:xfrm>
            <a:custGeom>
              <a:avLst/>
              <a:gdLst>
                <a:gd name="connsiteX0" fmla="*/ 0 w 1869440"/>
                <a:gd name="connsiteY0" fmla="*/ 0 h 475026"/>
                <a:gd name="connsiteX1" fmla="*/ 1869440 w 1869440"/>
                <a:gd name="connsiteY1" fmla="*/ 0 h 475026"/>
                <a:gd name="connsiteX2" fmla="*/ 1869440 w 1869440"/>
                <a:gd name="connsiteY2" fmla="*/ 475026 h 475026"/>
                <a:gd name="connsiteX3" fmla="*/ 0 w 1869440"/>
                <a:gd name="connsiteY3" fmla="*/ 475026 h 475026"/>
                <a:gd name="connsiteX4" fmla="*/ 0 w 1869440"/>
                <a:gd name="connsiteY4" fmla="*/ 0 h 475026"/>
                <a:gd name="connsiteX0" fmla="*/ 0 w 1869440"/>
                <a:gd name="connsiteY0" fmla="*/ 0 h 475026"/>
                <a:gd name="connsiteX1" fmla="*/ 1869440 w 1869440"/>
                <a:gd name="connsiteY1" fmla="*/ 0 h 475026"/>
                <a:gd name="connsiteX2" fmla="*/ 1696720 w 1869440"/>
                <a:gd name="connsiteY2" fmla="*/ 464866 h 475026"/>
                <a:gd name="connsiteX3" fmla="*/ 0 w 1869440"/>
                <a:gd name="connsiteY3" fmla="*/ 475026 h 475026"/>
                <a:gd name="connsiteX4" fmla="*/ 0 w 1869440"/>
                <a:gd name="connsiteY4" fmla="*/ 0 h 47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0" h="475026">
                  <a:moveTo>
                    <a:pt x="0" y="0"/>
                  </a:moveTo>
                  <a:lnTo>
                    <a:pt x="1869440" y="0"/>
                  </a:lnTo>
                  <a:lnTo>
                    <a:pt x="1696720" y="464866"/>
                  </a:lnTo>
                  <a:lnTo>
                    <a:pt x="0" y="475026"/>
                  </a:lnTo>
                  <a:lnTo>
                    <a:pt x="0" y="0"/>
                  </a:lnTo>
                  <a:close/>
                </a:path>
              </a:pathLst>
            </a:cu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6" name="Rectangle 45">
              <a:extLst>
                <a:ext uri="{FF2B5EF4-FFF2-40B4-BE49-F238E27FC236}">
                  <a16:creationId xmlns:a16="http://schemas.microsoft.com/office/drawing/2014/main" id="{D990EED2-A4EF-4185-AA07-463A2713E259}"/>
                </a:ext>
              </a:extLst>
            </p:cNvPr>
            <p:cNvSpPr/>
            <p:nvPr/>
          </p:nvSpPr>
          <p:spPr>
            <a:xfrm rot="10800000">
              <a:off x="8446016" y="4401458"/>
              <a:ext cx="1869440" cy="475026"/>
            </a:xfrm>
            <a:custGeom>
              <a:avLst/>
              <a:gdLst>
                <a:gd name="connsiteX0" fmla="*/ 0 w 1869440"/>
                <a:gd name="connsiteY0" fmla="*/ 0 h 475026"/>
                <a:gd name="connsiteX1" fmla="*/ 1869440 w 1869440"/>
                <a:gd name="connsiteY1" fmla="*/ 0 h 475026"/>
                <a:gd name="connsiteX2" fmla="*/ 1869440 w 1869440"/>
                <a:gd name="connsiteY2" fmla="*/ 475026 h 475026"/>
                <a:gd name="connsiteX3" fmla="*/ 0 w 1869440"/>
                <a:gd name="connsiteY3" fmla="*/ 475026 h 475026"/>
                <a:gd name="connsiteX4" fmla="*/ 0 w 1869440"/>
                <a:gd name="connsiteY4" fmla="*/ 0 h 475026"/>
                <a:gd name="connsiteX0" fmla="*/ 0 w 1869440"/>
                <a:gd name="connsiteY0" fmla="*/ 0 h 475026"/>
                <a:gd name="connsiteX1" fmla="*/ 1869440 w 1869440"/>
                <a:gd name="connsiteY1" fmla="*/ 0 h 475026"/>
                <a:gd name="connsiteX2" fmla="*/ 1696720 w 1869440"/>
                <a:gd name="connsiteY2" fmla="*/ 464866 h 475026"/>
                <a:gd name="connsiteX3" fmla="*/ 0 w 1869440"/>
                <a:gd name="connsiteY3" fmla="*/ 475026 h 475026"/>
                <a:gd name="connsiteX4" fmla="*/ 0 w 1869440"/>
                <a:gd name="connsiteY4" fmla="*/ 0 h 47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0" h="475026">
                  <a:moveTo>
                    <a:pt x="0" y="0"/>
                  </a:moveTo>
                  <a:lnTo>
                    <a:pt x="1869440" y="0"/>
                  </a:lnTo>
                  <a:lnTo>
                    <a:pt x="1696720" y="464866"/>
                  </a:lnTo>
                  <a:lnTo>
                    <a:pt x="0" y="475026"/>
                  </a:lnTo>
                  <a:lnTo>
                    <a:pt x="0" y="0"/>
                  </a:lnTo>
                  <a:close/>
                </a:path>
              </a:pathLst>
            </a:cu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7" name="Kotak Teks 9">
              <a:extLst>
                <a:ext uri="{FF2B5EF4-FFF2-40B4-BE49-F238E27FC236}">
                  <a16:creationId xmlns:a16="http://schemas.microsoft.com/office/drawing/2014/main" id="{8190E7F8-9E86-4F6C-B483-042F4FA864C3}"/>
                </a:ext>
              </a:extLst>
            </p:cNvPr>
            <p:cNvSpPr txBox="1"/>
            <p:nvPr/>
          </p:nvSpPr>
          <p:spPr>
            <a:xfrm>
              <a:off x="6647543" y="4441284"/>
              <a:ext cx="1795418" cy="453316"/>
            </a:xfrm>
            <a:prstGeom prst="rect">
              <a:avLst/>
            </a:prstGeom>
            <a:noFill/>
          </p:spPr>
          <p:txBody>
            <a:bodyPr wrap="square" rtlCol="0">
              <a:spAutoFit/>
            </a:bodyPr>
            <a:lstStyle/>
            <a:p>
              <a:pPr algn="ctr"/>
              <a:r>
                <a:rPr lang="en-US" sz="1400" b="1" spc="300" dirty="0">
                  <a:solidFill>
                    <a:schemeClr val="bg1"/>
                  </a:solidFill>
                  <a:latin typeface="Gilroy" panose="00000500000000000000" pitchFamily="2" charset="0"/>
                  <a:ea typeface="Roboto" panose="02000000000000000000" pitchFamily="2" charset="0"/>
                  <a:cs typeface="Poppins" panose="00000500000000000000" pitchFamily="2" charset="0"/>
                </a:rPr>
                <a:t>MOBILE OPERATORS</a:t>
              </a:r>
            </a:p>
          </p:txBody>
        </p:sp>
        <p:sp>
          <p:nvSpPr>
            <p:cNvPr id="48" name="Kotak Teks 9">
              <a:extLst>
                <a:ext uri="{FF2B5EF4-FFF2-40B4-BE49-F238E27FC236}">
                  <a16:creationId xmlns:a16="http://schemas.microsoft.com/office/drawing/2014/main" id="{56FEFD7E-563B-4E37-93A8-189F5BC9105B}"/>
                </a:ext>
              </a:extLst>
            </p:cNvPr>
            <p:cNvSpPr txBox="1"/>
            <p:nvPr/>
          </p:nvSpPr>
          <p:spPr>
            <a:xfrm>
              <a:off x="8444488" y="4437666"/>
              <a:ext cx="1872496" cy="453316"/>
            </a:xfrm>
            <a:prstGeom prst="rect">
              <a:avLst/>
            </a:prstGeom>
            <a:noFill/>
          </p:spPr>
          <p:txBody>
            <a:bodyPr wrap="square" rtlCol="0">
              <a:spAutoFit/>
            </a:bodyPr>
            <a:lstStyle/>
            <a:p>
              <a:pPr algn="ctr"/>
              <a:r>
                <a:rPr lang="en-US" sz="1400" b="1" spc="300" dirty="0">
                  <a:solidFill>
                    <a:schemeClr val="bg1"/>
                  </a:solidFill>
                  <a:latin typeface="Gilroy" panose="00000500000000000000" pitchFamily="2" charset="0"/>
                  <a:ea typeface="Roboto" panose="02000000000000000000" pitchFamily="2" charset="0"/>
                  <a:cs typeface="Poppins" panose="00000500000000000000" pitchFamily="2" charset="0"/>
                </a:rPr>
                <a:t>DCB AGGREGATORS</a:t>
              </a:r>
            </a:p>
          </p:txBody>
        </p:sp>
        <p:sp>
          <p:nvSpPr>
            <p:cNvPr id="49" name="Rectangle 45">
              <a:extLst>
                <a:ext uri="{FF2B5EF4-FFF2-40B4-BE49-F238E27FC236}">
                  <a16:creationId xmlns:a16="http://schemas.microsoft.com/office/drawing/2014/main" id="{C0D730CA-ECAD-4F4C-8D54-B4E591A6CCFD}"/>
                </a:ext>
              </a:extLst>
            </p:cNvPr>
            <p:cNvSpPr/>
            <p:nvPr/>
          </p:nvSpPr>
          <p:spPr>
            <a:xfrm rot="10800000">
              <a:off x="8414940" y="4983646"/>
              <a:ext cx="1869440" cy="475026"/>
            </a:xfrm>
            <a:custGeom>
              <a:avLst/>
              <a:gdLst>
                <a:gd name="connsiteX0" fmla="*/ 0 w 1869440"/>
                <a:gd name="connsiteY0" fmla="*/ 0 h 475026"/>
                <a:gd name="connsiteX1" fmla="*/ 1869440 w 1869440"/>
                <a:gd name="connsiteY1" fmla="*/ 0 h 475026"/>
                <a:gd name="connsiteX2" fmla="*/ 1869440 w 1869440"/>
                <a:gd name="connsiteY2" fmla="*/ 475026 h 475026"/>
                <a:gd name="connsiteX3" fmla="*/ 0 w 1869440"/>
                <a:gd name="connsiteY3" fmla="*/ 475026 h 475026"/>
                <a:gd name="connsiteX4" fmla="*/ 0 w 1869440"/>
                <a:gd name="connsiteY4" fmla="*/ 0 h 475026"/>
                <a:gd name="connsiteX0" fmla="*/ 0 w 1869440"/>
                <a:gd name="connsiteY0" fmla="*/ 0 h 475026"/>
                <a:gd name="connsiteX1" fmla="*/ 1869440 w 1869440"/>
                <a:gd name="connsiteY1" fmla="*/ 0 h 475026"/>
                <a:gd name="connsiteX2" fmla="*/ 1696720 w 1869440"/>
                <a:gd name="connsiteY2" fmla="*/ 464866 h 475026"/>
                <a:gd name="connsiteX3" fmla="*/ 0 w 1869440"/>
                <a:gd name="connsiteY3" fmla="*/ 475026 h 475026"/>
                <a:gd name="connsiteX4" fmla="*/ 0 w 1869440"/>
                <a:gd name="connsiteY4" fmla="*/ 0 h 47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0" h="475026">
                  <a:moveTo>
                    <a:pt x="0" y="0"/>
                  </a:moveTo>
                  <a:lnTo>
                    <a:pt x="1869440" y="0"/>
                  </a:lnTo>
                  <a:lnTo>
                    <a:pt x="1696720" y="464866"/>
                  </a:lnTo>
                  <a:lnTo>
                    <a:pt x="0" y="475026"/>
                  </a:lnTo>
                  <a:lnTo>
                    <a:pt x="0" y="0"/>
                  </a:lnTo>
                  <a:close/>
                </a:path>
              </a:pathLst>
            </a:cu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50" name="Kotak Teks 9">
              <a:extLst>
                <a:ext uri="{FF2B5EF4-FFF2-40B4-BE49-F238E27FC236}">
                  <a16:creationId xmlns:a16="http://schemas.microsoft.com/office/drawing/2014/main" id="{27B592A3-C9D1-4361-8899-D7DBE5E9172B}"/>
                </a:ext>
              </a:extLst>
            </p:cNvPr>
            <p:cNvSpPr txBox="1"/>
            <p:nvPr/>
          </p:nvSpPr>
          <p:spPr>
            <a:xfrm>
              <a:off x="6570464" y="5015538"/>
              <a:ext cx="1872496" cy="453316"/>
            </a:xfrm>
            <a:prstGeom prst="rect">
              <a:avLst/>
            </a:prstGeom>
            <a:noFill/>
          </p:spPr>
          <p:txBody>
            <a:bodyPr wrap="square" rtlCol="0">
              <a:spAutoFit/>
            </a:bodyPr>
            <a:lstStyle/>
            <a:p>
              <a:pPr algn="ctr"/>
              <a:r>
                <a:rPr lang="en-US" sz="1400" b="1" spc="300" dirty="0">
                  <a:solidFill>
                    <a:schemeClr val="bg1"/>
                  </a:solidFill>
                  <a:latin typeface="Gilroy" panose="00000500000000000000" pitchFamily="2" charset="0"/>
                  <a:ea typeface="Roboto" panose="02000000000000000000" pitchFamily="2" charset="0"/>
                  <a:cs typeface="Poppins" panose="00000500000000000000" pitchFamily="2" charset="0"/>
                </a:rPr>
                <a:t>CONTENT PROVIDERS</a:t>
              </a:r>
            </a:p>
          </p:txBody>
        </p:sp>
        <p:sp>
          <p:nvSpPr>
            <p:cNvPr id="51" name="Rectangle 45">
              <a:extLst>
                <a:ext uri="{FF2B5EF4-FFF2-40B4-BE49-F238E27FC236}">
                  <a16:creationId xmlns:a16="http://schemas.microsoft.com/office/drawing/2014/main" id="{FC1314C2-955E-4353-BB9B-A3BE73D487AF}"/>
                </a:ext>
              </a:extLst>
            </p:cNvPr>
            <p:cNvSpPr/>
            <p:nvPr/>
          </p:nvSpPr>
          <p:spPr>
            <a:xfrm>
              <a:off x="6567410" y="4999389"/>
              <a:ext cx="1869440" cy="475026"/>
            </a:xfrm>
            <a:custGeom>
              <a:avLst/>
              <a:gdLst>
                <a:gd name="connsiteX0" fmla="*/ 0 w 1869440"/>
                <a:gd name="connsiteY0" fmla="*/ 0 h 475026"/>
                <a:gd name="connsiteX1" fmla="*/ 1869440 w 1869440"/>
                <a:gd name="connsiteY1" fmla="*/ 0 h 475026"/>
                <a:gd name="connsiteX2" fmla="*/ 1869440 w 1869440"/>
                <a:gd name="connsiteY2" fmla="*/ 475026 h 475026"/>
                <a:gd name="connsiteX3" fmla="*/ 0 w 1869440"/>
                <a:gd name="connsiteY3" fmla="*/ 475026 h 475026"/>
                <a:gd name="connsiteX4" fmla="*/ 0 w 1869440"/>
                <a:gd name="connsiteY4" fmla="*/ 0 h 475026"/>
                <a:gd name="connsiteX0" fmla="*/ 0 w 1869440"/>
                <a:gd name="connsiteY0" fmla="*/ 0 h 475026"/>
                <a:gd name="connsiteX1" fmla="*/ 1869440 w 1869440"/>
                <a:gd name="connsiteY1" fmla="*/ 0 h 475026"/>
                <a:gd name="connsiteX2" fmla="*/ 1696720 w 1869440"/>
                <a:gd name="connsiteY2" fmla="*/ 464866 h 475026"/>
                <a:gd name="connsiteX3" fmla="*/ 0 w 1869440"/>
                <a:gd name="connsiteY3" fmla="*/ 475026 h 475026"/>
                <a:gd name="connsiteX4" fmla="*/ 0 w 1869440"/>
                <a:gd name="connsiteY4" fmla="*/ 0 h 47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0" h="475026">
                  <a:moveTo>
                    <a:pt x="0" y="0"/>
                  </a:moveTo>
                  <a:lnTo>
                    <a:pt x="1869440" y="0"/>
                  </a:lnTo>
                  <a:lnTo>
                    <a:pt x="1696720" y="464866"/>
                  </a:lnTo>
                  <a:lnTo>
                    <a:pt x="0" y="475026"/>
                  </a:lnTo>
                  <a:lnTo>
                    <a:pt x="0" y="0"/>
                  </a:lnTo>
                  <a:close/>
                </a:path>
              </a:pathLst>
            </a:cu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52" name="Kotak Teks 9">
              <a:extLst>
                <a:ext uri="{FF2B5EF4-FFF2-40B4-BE49-F238E27FC236}">
                  <a16:creationId xmlns:a16="http://schemas.microsoft.com/office/drawing/2014/main" id="{8654E991-741E-476B-92D4-BD882B8F9C88}"/>
                </a:ext>
              </a:extLst>
            </p:cNvPr>
            <p:cNvSpPr txBox="1"/>
            <p:nvPr/>
          </p:nvSpPr>
          <p:spPr>
            <a:xfrm>
              <a:off x="8520651" y="5105167"/>
              <a:ext cx="1872496" cy="266657"/>
            </a:xfrm>
            <a:prstGeom prst="rect">
              <a:avLst/>
            </a:prstGeom>
            <a:noFill/>
          </p:spPr>
          <p:txBody>
            <a:bodyPr wrap="square" rtlCol="0">
              <a:spAutoFit/>
            </a:bodyPr>
            <a:lstStyle/>
            <a:p>
              <a:pPr algn="ctr"/>
              <a:r>
                <a:rPr lang="en-US" sz="1400" b="1" spc="300" dirty="0">
                  <a:solidFill>
                    <a:schemeClr val="bg1"/>
                  </a:solidFill>
                  <a:latin typeface="Gilroy" panose="00000500000000000000" pitchFamily="2" charset="0"/>
                  <a:ea typeface="Roboto" panose="02000000000000000000" pitchFamily="2" charset="0"/>
                  <a:cs typeface="Poppins" panose="00000500000000000000" pitchFamily="2" charset="0"/>
                </a:rPr>
                <a:t>PUBLISHERS</a:t>
              </a:r>
            </a:p>
          </p:txBody>
        </p:sp>
      </p:grpSp>
      <p:sp>
        <p:nvSpPr>
          <p:cNvPr id="33" name="TextBox 32">
            <a:extLst>
              <a:ext uri="{FF2B5EF4-FFF2-40B4-BE49-F238E27FC236}">
                <a16:creationId xmlns:a16="http://schemas.microsoft.com/office/drawing/2014/main" id="{04231C4F-026E-4A80-9E90-1A5F84767152}"/>
              </a:ext>
            </a:extLst>
          </p:cNvPr>
          <p:cNvSpPr txBox="1"/>
          <p:nvPr/>
        </p:nvSpPr>
        <p:spPr>
          <a:xfrm>
            <a:off x="1327175" y="2092341"/>
            <a:ext cx="4504929" cy="523220"/>
          </a:xfrm>
          <a:prstGeom prst="rect">
            <a:avLst/>
          </a:prstGeom>
          <a:noFill/>
        </p:spPr>
        <p:txBody>
          <a:bodyPr wrap="square" rtlCol="0">
            <a:spAutoFit/>
          </a:bodyPr>
          <a:lstStyle/>
          <a:p>
            <a:pPr algn="r"/>
            <a:r>
              <a:rPr lang="en-US" sz="2800" b="1" dirty="0">
                <a:solidFill>
                  <a:srgbClr val="3CFFFE"/>
                </a:solidFill>
                <a:latin typeface="Gilroy" panose="00000500000000000000" pitchFamily="2" charset="0"/>
              </a:rPr>
              <a:t>KEY PLAYERS</a:t>
            </a:r>
          </a:p>
        </p:txBody>
      </p:sp>
      <p:pic>
        <p:nvPicPr>
          <p:cNvPr id="39" name="Picture Placeholder 10">
            <a:extLst>
              <a:ext uri="{FF2B5EF4-FFF2-40B4-BE49-F238E27FC236}">
                <a16:creationId xmlns:a16="http://schemas.microsoft.com/office/drawing/2014/main" id="{4AEBA851-4169-4BD2-9031-82DA6505C5DD}"/>
              </a:ext>
            </a:extLst>
          </p:cNvPr>
          <p:cNvPicPr>
            <a:picLocks noChangeAspect="1"/>
          </p:cNvPicPr>
          <p:nvPr/>
        </p:nvPicPr>
        <p:blipFill rotWithShape="1">
          <a:blip r:embed="rId9">
            <a:extLst>
              <a:ext uri="{28A0092B-C50C-407E-A947-70E740481C1C}">
                <a14:useLocalDpi xmlns:a14="http://schemas.microsoft.com/office/drawing/2010/main" val="0"/>
              </a:ext>
            </a:extLst>
          </a:blip>
          <a:srcRect l="38814" t="8654" b="8654"/>
          <a:stretch/>
        </p:blipFill>
        <p:spPr>
          <a:xfrm>
            <a:off x="8278378" y="3643493"/>
            <a:ext cx="2531750" cy="1729458"/>
          </a:xfrm>
          <a:custGeom>
            <a:avLst/>
            <a:gdLst>
              <a:gd name="connsiteX0" fmla="*/ 0 w 4838382"/>
              <a:gd name="connsiteY0" fmla="*/ 0 h 1869440"/>
              <a:gd name="connsiteX1" fmla="*/ 4838382 w 4838382"/>
              <a:gd name="connsiteY1" fmla="*/ 0 h 1869440"/>
              <a:gd name="connsiteX2" fmla="*/ 4838382 w 4838382"/>
              <a:gd name="connsiteY2" fmla="*/ 1869440 h 1869440"/>
              <a:gd name="connsiteX3" fmla="*/ 0 w 4838382"/>
              <a:gd name="connsiteY3" fmla="*/ 1869440 h 1869440"/>
            </a:gdLst>
            <a:ahLst/>
            <a:cxnLst>
              <a:cxn ang="0">
                <a:pos x="connsiteX0" y="connsiteY0"/>
              </a:cxn>
              <a:cxn ang="0">
                <a:pos x="connsiteX1" y="connsiteY1"/>
              </a:cxn>
              <a:cxn ang="0">
                <a:pos x="connsiteX2" y="connsiteY2"/>
              </a:cxn>
              <a:cxn ang="0">
                <a:pos x="connsiteX3" y="connsiteY3"/>
              </a:cxn>
            </a:cxnLst>
            <a:rect l="l" t="t" r="r" b="b"/>
            <a:pathLst>
              <a:path w="4838382" h="1869440">
                <a:moveTo>
                  <a:pt x="0" y="0"/>
                </a:moveTo>
                <a:lnTo>
                  <a:pt x="4838382" y="0"/>
                </a:lnTo>
                <a:lnTo>
                  <a:pt x="4838382" y="1869440"/>
                </a:lnTo>
                <a:lnTo>
                  <a:pt x="0" y="1869440"/>
                </a:lnTo>
                <a:close/>
              </a:path>
            </a:pathLst>
          </a:custGeom>
        </p:spPr>
      </p:pic>
      <p:sp>
        <p:nvSpPr>
          <p:cNvPr id="43" name="Kotak Teks 9">
            <a:extLst>
              <a:ext uri="{FF2B5EF4-FFF2-40B4-BE49-F238E27FC236}">
                <a16:creationId xmlns:a16="http://schemas.microsoft.com/office/drawing/2014/main" id="{F972185C-3643-4E89-9C48-0486B73591E6}"/>
              </a:ext>
            </a:extLst>
          </p:cNvPr>
          <p:cNvSpPr txBox="1"/>
          <p:nvPr/>
        </p:nvSpPr>
        <p:spPr>
          <a:xfrm>
            <a:off x="2395587" y="5669426"/>
            <a:ext cx="2072280" cy="523220"/>
          </a:xfrm>
          <a:prstGeom prst="rect">
            <a:avLst/>
          </a:prstGeom>
          <a:noFill/>
        </p:spPr>
        <p:txBody>
          <a:bodyPr wrap="square" rtlCol="0">
            <a:spAutoFit/>
          </a:bodyPr>
          <a:lstStyle/>
          <a:p>
            <a:pPr algn="ctr"/>
            <a:r>
              <a:rPr lang="en-US" sz="1400" b="1" spc="300" dirty="0">
                <a:solidFill>
                  <a:schemeClr val="bg1"/>
                </a:solidFill>
                <a:latin typeface="Gilroy" panose="00000500000000000000" pitchFamily="2" charset="0"/>
                <a:ea typeface="Roboto" panose="02000000000000000000" pitchFamily="2" charset="0"/>
                <a:cs typeface="Poppins" panose="00000500000000000000" pitchFamily="2" charset="0"/>
              </a:rPr>
              <a:t>APPS DEVELOPERS</a:t>
            </a:r>
          </a:p>
        </p:txBody>
      </p:sp>
      <p:sp>
        <p:nvSpPr>
          <p:cNvPr id="54" name="Rectangle 45">
            <a:extLst>
              <a:ext uri="{FF2B5EF4-FFF2-40B4-BE49-F238E27FC236}">
                <a16:creationId xmlns:a16="http://schemas.microsoft.com/office/drawing/2014/main" id="{8FAA5B60-144D-45E9-9A0A-3447A9510A08}"/>
              </a:ext>
            </a:extLst>
          </p:cNvPr>
          <p:cNvSpPr/>
          <p:nvPr/>
        </p:nvSpPr>
        <p:spPr>
          <a:xfrm>
            <a:off x="2395587" y="5619922"/>
            <a:ext cx="2157717" cy="548277"/>
          </a:xfrm>
          <a:custGeom>
            <a:avLst/>
            <a:gdLst>
              <a:gd name="connsiteX0" fmla="*/ 0 w 1869440"/>
              <a:gd name="connsiteY0" fmla="*/ 0 h 475026"/>
              <a:gd name="connsiteX1" fmla="*/ 1869440 w 1869440"/>
              <a:gd name="connsiteY1" fmla="*/ 0 h 475026"/>
              <a:gd name="connsiteX2" fmla="*/ 1869440 w 1869440"/>
              <a:gd name="connsiteY2" fmla="*/ 475026 h 475026"/>
              <a:gd name="connsiteX3" fmla="*/ 0 w 1869440"/>
              <a:gd name="connsiteY3" fmla="*/ 475026 h 475026"/>
              <a:gd name="connsiteX4" fmla="*/ 0 w 1869440"/>
              <a:gd name="connsiteY4" fmla="*/ 0 h 475026"/>
              <a:gd name="connsiteX0" fmla="*/ 0 w 1869440"/>
              <a:gd name="connsiteY0" fmla="*/ 0 h 475026"/>
              <a:gd name="connsiteX1" fmla="*/ 1869440 w 1869440"/>
              <a:gd name="connsiteY1" fmla="*/ 0 h 475026"/>
              <a:gd name="connsiteX2" fmla="*/ 1696720 w 1869440"/>
              <a:gd name="connsiteY2" fmla="*/ 464866 h 475026"/>
              <a:gd name="connsiteX3" fmla="*/ 0 w 1869440"/>
              <a:gd name="connsiteY3" fmla="*/ 475026 h 475026"/>
              <a:gd name="connsiteX4" fmla="*/ 0 w 1869440"/>
              <a:gd name="connsiteY4" fmla="*/ 0 h 47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0" h="475026">
                <a:moveTo>
                  <a:pt x="0" y="0"/>
                </a:moveTo>
                <a:lnTo>
                  <a:pt x="1869440" y="0"/>
                </a:lnTo>
                <a:lnTo>
                  <a:pt x="1696720" y="464866"/>
                </a:lnTo>
                <a:lnTo>
                  <a:pt x="0" y="475026"/>
                </a:lnTo>
                <a:lnTo>
                  <a:pt x="0" y="0"/>
                </a:lnTo>
                <a:close/>
              </a:path>
            </a:pathLst>
          </a:cu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pic>
        <p:nvPicPr>
          <p:cNvPr id="55" name="Graphic 54">
            <a:extLst>
              <a:ext uri="{FF2B5EF4-FFF2-40B4-BE49-F238E27FC236}">
                <a16:creationId xmlns:a16="http://schemas.microsoft.com/office/drawing/2014/main" id="{4BA9AC63-46E3-4294-9744-C55A3C8B23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7580" y="187670"/>
            <a:ext cx="651569" cy="651569"/>
          </a:xfrm>
          <a:prstGeom prst="rect">
            <a:avLst/>
          </a:prstGeom>
        </p:spPr>
      </p:pic>
    </p:spTree>
    <p:extLst>
      <p:ext uri="{BB962C8B-B14F-4D97-AF65-F5344CB8AC3E}">
        <p14:creationId xmlns:p14="http://schemas.microsoft.com/office/powerpoint/2010/main" val="1807268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A5B6DD-E153-4066-BDD8-8A1E14216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12192000" cy="5064651"/>
          </a:xfrm>
          <a:prstGeom prst="rect">
            <a:avLst/>
          </a:prstGeom>
        </p:spPr>
      </p:pic>
      <p:sp>
        <p:nvSpPr>
          <p:cNvPr id="4" name="Slide Number Placeholder 3">
            <a:extLst>
              <a:ext uri="{FF2B5EF4-FFF2-40B4-BE49-F238E27FC236}">
                <a16:creationId xmlns:a16="http://schemas.microsoft.com/office/drawing/2014/main" id="{3AD56CED-31A8-EF11-1491-DF078B71F804}"/>
              </a:ext>
            </a:extLst>
          </p:cNvPr>
          <p:cNvSpPr>
            <a:spLocks noGrp="1"/>
          </p:cNvSpPr>
          <p:nvPr>
            <p:ph type="sldNum" sz="quarter" idx="12"/>
          </p:nvPr>
        </p:nvSpPr>
        <p:spPr>
          <a:xfrm>
            <a:off x="9282629" y="6343650"/>
            <a:ext cx="2743200" cy="365125"/>
          </a:xfrm>
        </p:spPr>
        <p:txBody>
          <a:bodyPr/>
          <a:lstStyle/>
          <a:p>
            <a:fld id="{E62D32A5-F789-4C97-897A-F9C478FDB96B}" type="slidenum">
              <a:rPr lang="en-ID" smtClean="0"/>
              <a:t>4</a:t>
            </a:fld>
            <a:endParaRPr lang="en-ID"/>
          </a:p>
        </p:txBody>
      </p:sp>
      <p:sp>
        <p:nvSpPr>
          <p:cNvPr id="7" name="TextBox 6">
            <a:extLst>
              <a:ext uri="{FF2B5EF4-FFF2-40B4-BE49-F238E27FC236}">
                <a16:creationId xmlns:a16="http://schemas.microsoft.com/office/drawing/2014/main" id="{F34AE407-036C-375F-75DC-ED90FDBD1E6A}"/>
              </a:ext>
            </a:extLst>
          </p:cNvPr>
          <p:cNvSpPr txBox="1"/>
          <p:nvPr/>
        </p:nvSpPr>
        <p:spPr>
          <a:xfrm>
            <a:off x="125153" y="136069"/>
            <a:ext cx="2472904"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Presentation</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9" name="TextBox 8">
            <a:extLst>
              <a:ext uri="{FF2B5EF4-FFF2-40B4-BE49-F238E27FC236}">
                <a16:creationId xmlns:a16="http://schemas.microsoft.com/office/drawing/2014/main" id="{EE0DB47D-0497-2DF1-0D41-FAC0722850AA}"/>
              </a:ext>
            </a:extLst>
          </p:cNvPr>
          <p:cNvSpPr txBox="1"/>
          <p:nvPr/>
        </p:nvSpPr>
        <p:spPr>
          <a:xfrm>
            <a:off x="763815" y="3756155"/>
            <a:ext cx="3648075" cy="2143344"/>
          </a:xfrm>
          <a:prstGeom prst="rect">
            <a:avLst/>
          </a:prstGeom>
          <a:noFill/>
        </p:spPr>
        <p:txBody>
          <a:bodyPr wrap="square" rtlCol="0">
            <a:spAutoFit/>
          </a:bodyPr>
          <a:lstStyle/>
          <a:p>
            <a:pPr lvl="0" algn="just">
              <a:lnSpc>
                <a:spcPct val="120000"/>
              </a:lnSpc>
            </a:pPr>
            <a:r>
              <a:rPr lang="en-US" sz="1400" b="1" dirty="0">
                <a:solidFill>
                  <a:schemeClr val="bg1"/>
                </a:solidFill>
                <a:ea typeface="Noto Sans" panose="020B0604020202020204" charset="0"/>
                <a:cs typeface="Noto Sans" panose="020B0604020202020204" charset="0"/>
              </a:rPr>
              <a:t>MobiBox</a:t>
            </a:r>
            <a:r>
              <a:rPr lang="en-US" sz="1400" dirty="0">
                <a:solidFill>
                  <a:schemeClr val="bg1"/>
                </a:solidFill>
                <a:ea typeface="Noto Sans" panose="020B0604020202020204" charset="0"/>
                <a:cs typeface="Noto Sans" panose="020B0604020202020204" charset="0"/>
              </a:rPr>
              <a:t> PaaS enables businesses to manage their mobile payment subscriptions, host their content, offer alternative payment methods, and connect with payment providers to monetize their digital products and services effectively,  thus enabling them to speed time to market and efficiently manage their monetization process. </a:t>
            </a:r>
          </a:p>
        </p:txBody>
      </p:sp>
      <p:sp>
        <p:nvSpPr>
          <p:cNvPr id="10" name="TextBox 9">
            <a:extLst>
              <a:ext uri="{FF2B5EF4-FFF2-40B4-BE49-F238E27FC236}">
                <a16:creationId xmlns:a16="http://schemas.microsoft.com/office/drawing/2014/main" id="{6A9743B2-E550-F9CB-BA53-C7B016B803CC}"/>
              </a:ext>
            </a:extLst>
          </p:cNvPr>
          <p:cNvSpPr txBox="1"/>
          <p:nvPr/>
        </p:nvSpPr>
        <p:spPr>
          <a:xfrm>
            <a:off x="5476155" y="3807505"/>
            <a:ext cx="2806700" cy="954107"/>
          </a:xfrm>
          <a:prstGeom prst="rect">
            <a:avLst/>
          </a:prstGeom>
          <a:noFill/>
        </p:spPr>
        <p:txBody>
          <a:bodyPr wrap="square" rtlCol="0">
            <a:spAutoFit/>
          </a:bodyPr>
          <a:lstStyle/>
          <a:p>
            <a:pPr marL="285750" indent="-285750">
              <a:buClr>
                <a:srgbClr val="35DFBB"/>
              </a:buClr>
              <a:buFont typeface="Arial" panose="020B0604020202020204" pitchFamily="34" charset="0"/>
              <a:buChar char="•"/>
            </a:pPr>
            <a:r>
              <a:rPr lang="en-US" sz="1400" dirty="0">
                <a:solidFill>
                  <a:schemeClr val="bg1"/>
                </a:solidFill>
              </a:rPr>
              <a:t>Establish SDP DCB Platforms</a:t>
            </a:r>
          </a:p>
          <a:p>
            <a:pPr marL="285750" indent="-285750">
              <a:buClr>
                <a:srgbClr val="35DFBB"/>
              </a:buClr>
              <a:buFont typeface="Arial" panose="020B0604020202020204" pitchFamily="34" charset="0"/>
              <a:buChar char="•"/>
            </a:pPr>
            <a:r>
              <a:rPr lang="en-US" sz="1400" dirty="0">
                <a:solidFill>
                  <a:schemeClr val="bg1"/>
                </a:solidFill>
              </a:rPr>
              <a:t>Secure User Acquisition Flows</a:t>
            </a:r>
          </a:p>
          <a:p>
            <a:pPr marL="285750" indent="-285750">
              <a:buClr>
                <a:srgbClr val="35DFBB"/>
              </a:buClr>
              <a:buFont typeface="Arial" panose="020B0604020202020204" pitchFamily="34" charset="0"/>
              <a:buChar char="•"/>
            </a:pPr>
            <a:r>
              <a:rPr lang="en-US" sz="1400" dirty="0">
                <a:solidFill>
                  <a:schemeClr val="bg1"/>
                </a:solidFill>
              </a:rPr>
              <a:t>Control Marketing Funnels</a:t>
            </a:r>
          </a:p>
          <a:p>
            <a:pPr lvl="0"/>
            <a:endParaRPr lang="en-US" sz="1400" dirty="0">
              <a:solidFill>
                <a:schemeClr val="bg1"/>
              </a:solidFill>
            </a:endParaRPr>
          </a:p>
        </p:txBody>
      </p:sp>
      <p:cxnSp>
        <p:nvCxnSpPr>
          <p:cNvPr id="13" name="Straight Connector 12">
            <a:extLst>
              <a:ext uri="{FF2B5EF4-FFF2-40B4-BE49-F238E27FC236}">
                <a16:creationId xmlns:a16="http://schemas.microsoft.com/office/drawing/2014/main" id="{6AF5820B-572B-B9C5-0A9D-5125D820F1E6}"/>
              </a:ext>
            </a:extLst>
          </p:cNvPr>
          <p:cNvCxnSpPr>
            <a:cxnSpLocks/>
          </p:cNvCxnSpPr>
          <p:nvPr/>
        </p:nvCxnSpPr>
        <p:spPr>
          <a:xfrm>
            <a:off x="5745859" y="5488747"/>
            <a:ext cx="3418312" cy="0"/>
          </a:xfrm>
          <a:prstGeom prst="line">
            <a:avLst/>
          </a:prstGeom>
          <a:ln w="25400">
            <a:solidFill>
              <a:srgbClr val="3CFFF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52B3EB4-4101-8E29-CD41-8E5F3C9DD33F}"/>
              </a:ext>
            </a:extLst>
          </p:cNvPr>
          <p:cNvSpPr txBox="1"/>
          <p:nvPr/>
        </p:nvSpPr>
        <p:spPr>
          <a:xfrm>
            <a:off x="763815" y="3069786"/>
            <a:ext cx="3565104"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What is PaaS? </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20" name="Kotak Teks 8">
            <a:extLst>
              <a:ext uri="{FF2B5EF4-FFF2-40B4-BE49-F238E27FC236}">
                <a16:creationId xmlns:a16="http://schemas.microsoft.com/office/drawing/2014/main" id="{4E686E47-D349-43F0-A084-60C42FED27BB}"/>
              </a:ext>
            </a:extLst>
          </p:cNvPr>
          <p:cNvSpPr txBox="1"/>
          <p:nvPr/>
        </p:nvSpPr>
        <p:spPr>
          <a:xfrm>
            <a:off x="815505" y="668479"/>
            <a:ext cx="5280495" cy="615553"/>
          </a:xfrm>
          <a:prstGeom prst="rect">
            <a:avLst/>
          </a:prstGeom>
          <a:noFill/>
        </p:spPr>
        <p:txBody>
          <a:bodyPr wrap="square" rtlCol="0">
            <a:spAutoFit/>
          </a:bodyPr>
          <a:lstStyle/>
          <a:p>
            <a:r>
              <a:rPr lang="en-US" sz="3400" b="1" dirty="0">
                <a:solidFill>
                  <a:srgbClr val="011444"/>
                </a:solidFill>
                <a:latin typeface="Gilroy" panose="00000500000000000000" pitchFamily="2" charset="0"/>
                <a:ea typeface="Roboto" panose="02000000000000000000" pitchFamily="2" charset="0"/>
                <a:cs typeface="Poppins" panose="00000500000000000000" pitchFamily="2" charset="0"/>
              </a:rPr>
              <a:t>PAYMENT AS A SERVICE:</a:t>
            </a:r>
          </a:p>
        </p:txBody>
      </p:sp>
      <p:sp>
        <p:nvSpPr>
          <p:cNvPr id="25" name="TextBox 24">
            <a:extLst>
              <a:ext uri="{FF2B5EF4-FFF2-40B4-BE49-F238E27FC236}">
                <a16:creationId xmlns:a16="http://schemas.microsoft.com/office/drawing/2014/main" id="{1879006A-0975-4ED5-B93A-6F4DDF10566F}"/>
              </a:ext>
            </a:extLst>
          </p:cNvPr>
          <p:cNvSpPr txBox="1"/>
          <p:nvPr/>
        </p:nvSpPr>
        <p:spPr>
          <a:xfrm>
            <a:off x="5745859" y="3056523"/>
            <a:ext cx="1952173" cy="584775"/>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Mobile Operator &amp; DCB Aggregators</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26" name="TextBox 25">
            <a:extLst>
              <a:ext uri="{FF2B5EF4-FFF2-40B4-BE49-F238E27FC236}">
                <a16:creationId xmlns:a16="http://schemas.microsoft.com/office/drawing/2014/main" id="{6302B161-7C15-4F63-9BAA-A622EE04F99D}"/>
              </a:ext>
            </a:extLst>
          </p:cNvPr>
          <p:cNvSpPr txBox="1"/>
          <p:nvPr/>
        </p:nvSpPr>
        <p:spPr>
          <a:xfrm>
            <a:off x="8835977" y="3069786"/>
            <a:ext cx="1952173"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Advertiser</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27" name="TextBox 26">
            <a:extLst>
              <a:ext uri="{FF2B5EF4-FFF2-40B4-BE49-F238E27FC236}">
                <a16:creationId xmlns:a16="http://schemas.microsoft.com/office/drawing/2014/main" id="{B6A7E547-2CCE-4D8F-8C1C-BE20E39F06A9}"/>
              </a:ext>
            </a:extLst>
          </p:cNvPr>
          <p:cNvSpPr txBox="1"/>
          <p:nvPr/>
        </p:nvSpPr>
        <p:spPr>
          <a:xfrm>
            <a:off x="8613947" y="3807505"/>
            <a:ext cx="2806700" cy="954107"/>
          </a:xfrm>
          <a:prstGeom prst="rect">
            <a:avLst/>
          </a:prstGeom>
          <a:noFill/>
        </p:spPr>
        <p:txBody>
          <a:bodyPr wrap="square" rtlCol="0">
            <a:spAutoFit/>
          </a:bodyPr>
          <a:lstStyle/>
          <a:p>
            <a:pPr marL="285750" indent="-285750">
              <a:buClr>
                <a:srgbClr val="35DFBB"/>
              </a:buClr>
              <a:buFont typeface="Arial" panose="020B0604020202020204" pitchFamily="34" charset="0"/>
              <a:buChar char="•"/>
            </a:pPr>
            <a:r>
              <a:rPr lang="en-US" sz="1400" dirty="0">
                <a:solidFill>
                  <a:schemeClr val="bg1"/>
                </a:solidFill>
              </a:rPr>
              <a:t>Connect services with leading DCB providers</a:t>
            </a:r>
          </a:p>
          <a:p>
            <a:pPr marL="285750" indent="-285750">
              <a:buClr>
                <a:srgbClr val="35DFBB"/>
              </a:buClr>
              <a:buFont typeface="Arial" panose="020B0604020202020204" pitchFamily="34" charset="0"/>
              <a:buChar char="•"/>
            </a:pPr>
            <a:r>
              <a:rPr lang="en-US" sz="1400" dirty="0">
                <a:solidFill>
                  <a:schemeClr val="bg1"/>
                </a:solidFill>
              </a:rPr>
              <a:t>Accelerate time-to-market</a:t>
            </a:r>
          </a:p>
          <a:p>
            <a:pPr lvl="0"/>
            <a:endParaRPr lang="en-US" sz="1400" dirty="0">
              <a:solidFill>
                <a:schemeClr val="bg1"/>
              </a:solidFill>
            </a:endParaRPr>
          </a:p>
        </p:txBody>
      </p:sp>
      <p:sp>
        <p:nvSpPr>
          <p:cNvPr id="28" name="Google Shape;246;p46">
            <a:extLst>
              <a:ext uri="{FF2B5EF4-FFF2-40B4-BE49-F238E27FC236}">
                <a16:creationId xmlns:a16="http://schemas.microsoft.com/office/drawing/2014/main" id="{680A92D4-8DDB-4F73-BA5D-3C6987358EB6}"/>
              </a:ext>
            </a:extLst>
          </p:cNvPr>
          <p:cNvSpPr/>
          <p:nvPr/>
        </p:nvSpPr>
        <p:spPr>
          <a:xfrm>
            <a:off x="5753700" y="2194243"/>
            <a:ext cx="684600" cy="684600"/>
          </a:xfrm>
          <a:prstGeom prst="ellipse">
            <a:avLst/>
          </a:prstGeom>
          <a:solidFill>
            <a:srgbClr val="3CFFFE"/>
          </a:solidFill>
          <a:ln>
            <a:solidFill>
              <a:srgbClr val="3CFF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 name="Google Shape;10433;p79">
            <a:extLst>
              <a:ext uri="{FF2B5EF4-FFF2-40B4-BE49-F238E27FC236}">
                <a16:creationId xmlns:a16="http://schemas.microsoft.com/office/drawing/2014/main" id="{F85620FA-3970-43A2-ABC5-4C2F64C5360D}"/>
              </a:ext>
            </a:extLst>
          </p:cNvPr>
          <p:cNvGrpSpPr/>
          <p:nvPr/>
        </p:nvGrpSpPr>
        <p:grpSpPr>
          <a:xfrm>
            <a:off x="5987966" y="2355794"/>
            <a:ext cx="207582" cy="359594"/>
            <a:chOff x="2656082" y="2287427"/>
            <a:chExt cx="207582" cy="359594"/>
          </a:xfrm>
          <a:solidFill>
            <a:schemeClr val="tx1"/>
          </a:solidFill>
        </p:grpSpPr>
        <p:sp>
          <p:nvSpPr>
            <p:cNvPr id="30" name="Google Shape;10434;p79">
              <a:extLst>
                <a:ext uri="{FF2B5EF4-FFF2-40B4-BE49-F238E27FC236}">
                  <a16:creationId xmlns:a16="http://schemas.microsoft.com/office/drawing/2014/main" id="{960F3FDE-0350-42DE-B5AF-8604B0E8DE8D}"/>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0435;p79">
              <a:extLst>
                <a:ext uri="{FF2B5EF4-FFF2-40B4-BE49-F238E27FC236}">
                  <a16:creationId xmlns:a16="http://schemas.microsoft.com/office/drawing/2014/main" id="{70CDCDDA-C2E1-4F9C-89E6-DB8C00DA2BF1}"/>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436;p79">
              <a:extLst>
                <a:ext uri="{FF2B5EF4-FFF2-40B4-BE49-F238E27FC236}">
                  <a16:creationId xmlns:a16="http://schemas.microsoft.com/office/drawing/2014/main" id="{19A1FDA4-6CCB-4F5C-A024-A589DBF0FBA6}"/>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0437;p79">
              <a:extLst>
                <a:ext uri="{FF2B5EF4-FFF2-40B4-BE49-F238E27FC236}">
                  <a16:creationId xmlns:a16="http://schemas.microsoft.com/office/drawing/2014/main" id="{3F17F6E9-D6DE-46E8-91B7-B03870A074ED}"/>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Google Shape;244;p46">
            <a:extLst>
              <a:ext uri="{FF2B5EF4-FFF2-40B4-BE49-F238E27FC236}">
                <a16:creationId xmlns:a16="http://schemas.microsoft.com/office/drawing/2014/main" id="{F19E020A-B0EA-4B8E-BBF1-4C643168265D}"/>
              </a:ext>
            </a:extLst>
          </p:cNvPr>
          <p:cNvSpPr/>
          <p:nvPr/>
        </p:nvSpPr>
        <p:spPr>
          <a:xfrm>
            <a:off x="8975904" y="2158262"/>
            <a:ext cx="684600" cy="684600"/>
          </a:xfrm>
          <a:prstGeom prst="ellipse">
            <a:avLst/>
          </a:prstGeom>
          <a:solidFill>
            <a:srgbClr val="3CFFFE"/>
          </a:solidFill>
          <a:ln>
            <a:solidFill>
              <a:srgbClr val="3CFF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13821;p85">
            <a:extLst>
              <a:ext uri="{FF2B5EF4-FFF2-40B4-BE49-F238E27FC236}">
                <a16:creationId xmlns:a16="http://schemas.microsoft.com/office/drawing/2014/main" id="{10D242FF-39F9-415B-972E-523C44D3CB49}"/>
              </a:ext>
            </a:extLst>
          </p:cNvPr>
          <p:cNvGrpSpPr/>
          <p:nvPr/>
        </p:nvGrpSpPr>
        <p:grpSpPr>
          <a:xfrm>
            <a:off x="9150771" y="2348299"/>
            <a:ext cx="330110" cy="308908"/>
            <a:chOff x="2766264" y="3394042"/>
            <a:chExt cx="294873" cy="275934"/>
          </a:xfrm>
          <a:solidFill>
            <a:schemeClr val="tx1"/>
          </a:solidFill>
        </p:grpSpPr>
        <p:sp>
          <p:nvSpPr>
            <p:cNvPr id="36" name="Google Shape;13822;p85">
              <a:extLst>
                <a:ext uri="{FF2B5EF4-FFF2-40B4-BE49-F238E27FC236}">
                  <a16:creationId xmlns:a16="http://schemas.microsoft.com/office/drawing/2014/main" id="{BED72329-80C0-4659-8858-E845A33DC8D1}"/>
                </a:ext>
              </a:extLst>
            </p:cNvPr>
            <p:cNvSpPr/>
            <p:nvPr/>
          </p:nvSpPr>
          <p:spPr>
            <a:xfrm>
              <a:off x="2766264" y="3394042"/>
              <a:ext cx="253176" cy="275934"/>
            </a:xfrm>
            <a:custGeom>
              <a:avLst/>
              <a:gdLst/>
              <a:ahLst/>
              <a:cxnLst/>
              <a:rect l="l" t="t" r="r" b="b"/>
              <a:pathLst>
                <a:path w="7954" h="8669" extrusionOk="0">
                  <a:moveTo>
                    <a:pt x="6942" y="3489"/>
                  </a:moveTo>
                  <a:cubicBezTo>
                    <a:pt x="7371" y="3549"/>
                    <a:pt x="7692" y="3918"/>
                    <a:pt x="7692" y="4346"/>
                  </a:cubicBezTo>
                  <a:cubicBezTo>
                    <a:pt x="7692" y="4799"/>
                    <a:pt x="7382" y="5156"/>
                    <a:pt x="6942" y="5227"/>
                  </a:cubicBezTo>
                  <a:lnTo>
                    <a:pt x="6942" y="3489"/>
                  </a:lnTo>
                  <a:close/>
                  <a:moveTo>
                    <a:pt x="1013" y="3322"/>
                  </a:moveTo>
                  <a:lnTo>
                    <a:pt x="1013" y="5382"/>
                  </a:lnTo>
                  <a:lnTo>
                    <a:pt x="715" y="5382"/>
                  </a:lnTo>
                  <a:cubicBezTo>
                    <a:pt x="465" y="5382"/>
                    <a:pt x="263" y="5180"/>
                    <a:pt x="263" y="4930"/>
                  </a:cubicBezTo>
                  <a:lnTo>
                    <a:pt x="263" y="3775"/>
                  </a:lnTo>
                  <a:cubicBezTo>
                    <a:pt x="263" y="3537"/>
                    <a:pt x="453" y="3322"/>
                    <a:pt x="715" y="3322"/>
                  </a:cubicBezTo>
                  <a:close/>
                  <a:moveTo>
                    <a:pt x="2179" y="3322"/>
                  </a:moveTo>
                  <a:lnTo>
                    <a:pt x="2179" y="5382"/>
                  </a:lnTo>
                  <a:lnTo>
                    <a:pt x="1286" y="5382"/>
                  </a:lnTo>
                  <a:lnTo>
                    <a:pt x="1286" y="3322"/>
                  </a:lnTo>
                  <a:close/>
                  <a:moveTo>
                    <a:pt x="2322" y="6370"/>
                  </a:moveTo>
                  <a:lnTo>
                    <a:pt x="2322" y="6966"/>
                  </a:lnTo>
                  <a:lnTo>
                    <a:pt x="2060" y="6966"/>
                  </a:lnTo>
                  <a:lnTo>
                    <a:pt x="2227" y="6370"/>
                  </a:lnTo>
                  <a:close/>
                  <a:moveTo>
                    <a:pt x="2144" y="5644"/>
                  </a:moveTo>
                  <a:lnTo>
                    <a:pt x="1632" y="7549"/>
                  </a:lnTo>
                  <a:lnTo>
                    <a:pt x="1286" y="7549"/>
                  </a:lnTo>
                  <a:lnTo>
                    <a:pt x="1286" y="5644"/>
                  </a:lnTo>
                  <a:close/>
                  <a:moveTo>
                    <a:pt x="6680" y="274"/>
                  </a:moveTo>
                  <a:lnTo>
                    <a:pt x="6680" y="8430"/>
                  </a:lnTo>
                  <a:lnTo>
                    <a:pt x="6085" y="8430"/>
                  </a:lnTo>
                  <a:lnTo>
                    <a:pt x="6085" y="2703"/>
                  </a:lnTo>
                  <a:cubicBezTo>
                    <a:pt x="6085" y="2620"/>
                    <a:pt x="6025" y="2560"/>
                    <a:pt x="5954" y="2560"/>
                  </a:cubicBezTo>
                  <a:cubicBezTo>
                    <a:pt x="5870" y="2560"/>
                    <a:pt x="5811" y="2620"/>
                    <a:pt x="5811" y="2703"/>
                  </a:cubicBezTo>
                  <a:lnTo>
                    <a:pt x="5811" y="7549"/>
                  </a:lnTo>
                  <a:cubicBezTo>
                    <a:pt x="5632" y="7311"/>
                    <a:pt x="5382" y="6989"/>
                    <a:pt x="5037" y="6668"/>
                  </a:cubicBezTo>
                  <a:cubicBezTo>
                    <a:pt x="4668" y="6299"/>
                    <a:pt x="4263" y="6013"/>
                    <a:pt x="3870" y="5799"/>
                  </a:cubicBezTo>
                  <a:cubicBezTo>
                    <a:pt x="3406" y="5561"/>
                    <a:pt x="2930" y="5418"/>
                    <a:pt x="2453" y="5394"/>
                  </a:cubicBezTo>
                  <a:lnTo>
                    <a:pt x="2453" y="3322"/>
                  </a:lnTo>
                  <a:cubicBezTo>
                    <a:pt x="2930" y="3310"/>
                    <a:pt x="3406" y="3179"/>
                    <a:pt x="3870" y="2918"/>
                  </a:cubicBezTo>
                  <a:cubicBezTo>
                    <a:pt x="4263" y="2715"/>
                    <a:pt x="4668" y="2417"/>
                    <a:pt x="5037" y="2048"/>
                  </a:cubicBezTo>
                  <a:cubicBezTo>
                    <a:pt x="5370" y="1715"/>
                    <a:pt x="5632" y="1394"/>
                    <a:pt x="5811" y="1167"/>
                  </a:cubicBezTo>
                  <a:lnTo>
                    <a:pt x="5811" y="2025"/>
                  </a:lnTo>
                  <a:cubicBezTo>
                    <a:pt x="5811" y="2108"/>
                    <a:pt x="5870" y="2167"/>
                    <a:pt x="5954" y="2167"/>
                  </a:cubicBezTo>
                  <a:cubicBezTo>
                    <a:pt x="6025" y="2167"/>
                    <a:pt x="6085" y="2108"/>
                    <a:pt x="6085" y="2025"/>
                  </a:cubicBezTo>
                  <a:lnTo>
                    <a:pt x="6085" y="274"/>
                  </a:lnTo>
                  <a:close/>
                  <a:moveTo>
                    <a:pt x="5930" y="0"/>
                  </a:moveTo>
                  <a:cubicBezTo>
                    <a:pt x="5858" y="0"/>
                    <a:pt x="5799" y="60"/>
                    <a:pt x="5799" y="143"/>
                  </a:cubicBezTo>
                  <a:lnTo>
                    <a:pt x="5799" y="679"/>
                  </a:lnTo>
                  <a:cubicBezTo>
                    <a:pt x="5728" y="810"/>
                    <a:pt x="5370" y="1334"/>
                    <a:pt x="4835" y="1846"/>
                  </a:cubicBezTo>
                  <a:cubicBezTo>
                    <a:pt x="4263" y="2382"/>
                    <a:pt x="3370" y="3037"/>
                    <a:pt x="2299" y="3037"/>
                  </a:cubicBezTo>
                  <a:lnTo>
                    <a:pt x="715" y="3037"/>
                  </a:lnTo>
                  <a:cubicBezTo>
                    <a:pt x="310" y="3037"/>
                    <a:pt x="1" y="3370"/>
                    <a:pt x="1" y="3751"/>
                  </a:cubicBezTo>
                  <a:lnTo>
                    <a:pt x="1" y="4918"/>
                  </a:lnTo>
                  <a:cubicBezTo>
                    <a:pt x="1" y="5323"/>
                    <a:pt x="322" y="5632"/>
                    <a:pt x="715" y="5632"/>
                  </a:cubicBezTo>
                  <a:lnTo>
                    <a:pt x="1013" y="5632"/>
                  </a:lnTo>
                  <a:lnTo>
                    <a:pt x="1013" y="7668"/>
                  </a:lnTo>
                  <a:cubicBezTo>
                    <a:pt x="1013" y="7740"/>
                    <a:pt x="1072" y="7799"/>
                    <a:pt x="1144" y="7799"/>
                  </a:cubicBezTo>
                  <a:lnTo>
                    <a:pt x="1727" y="7799"/>
                  </a:lnTo>
                  <a:cubicBezTo>
                    <a:pt x="1787" y="7799"/>
                    <a:pt x="1846" y="7763"/>
                    <a:pt x="1858" y="7692"/>
                  </a:cubicBezTo>
                  <a:lnTo>
                    <a:pt x="1989" y="7216"/>
                  </a:lnTo>
                  <a:lnTo>
                    <a:pt x="2453" y="7216"/>
                  </a:lnTo>
                  <a:cubicBezTo>
                    <a:pt x="2525" y="7216"/>
                    <a:pt x="2584" y="7156"/>
                    <a:pt x="2584" y="7085"/>
                  </a:cubicBezTo>
                  <a:lnTo>
                    <a:pt x="2584" y="6204"/>
                  </a:lnTo>
                  <a:cubicBezTo>
                    <a:pt x="2584" y="6132"/>
                    <a:pt x="2525" y="6073"/>
                    <a:pt x="2453" y="6073"/>
                  </a:cubicBezTo>
                  <a:lnTo>
                    <a:pt x="2287" y="6073"/>
                  </a:lnTo>
                  <a:lnTo>
                    <a:pt x="2406" y="5632"/>
                  </a:lnTo>
                  <a:cubicBezTo>
                    <a:pt x="3430" y="5668"/>
                    <a:pt x="4299" y="6299"/>
                    <a:pt x="4835" y="6823"/>
                  </a:cubicBezTo>
                  <a:cubicBezTo>
                    <a:pt x="5370" y="7335"/>
                    <a:pt x="5704" y="7859"/>
                    <a:pt x="5799" y="7990"/>
                  </a:cubicBezTo>
                  <a:lnTo>
                    <a:pt x="5799" y="8525"/>
                  </a:lnTo>
                  <a:cubicBezTo>
                    <a:pt x="5799" y="8609"/>
                    <a:pt x="5858" y="8668"/>
                    <a:pt x="5930" y="8668"/>
                  </a:cubicBezTo>
                  <a:lnTo>
                    <a:pt x="6811" y="8668"/>
                  </a:lnTo>
                  <a:cubicBezTo>
                    <a:pt x="6882" y="8668"/>
                    <a:pt x="6942" y="8609"/>
                    <a:pt x="6942" y="8525"/>
                  </a:cubicBezTo>
                  <a:lnTo>
                    <a:pt x="6942" y="5465"/>
                  </a:lnTo>
                  <a:cubicBezTo>
                    <a:pt x="7525" y="5394"/>
                    <a:pt x="7954" y="4918"/>
                    <a:pt x="7954" y="4322"/>
                  </a:cubicBezTo>
                  <a:cubicBezTo>
                    <a:pt x="7954" y="3775"/>
                    <a:pt x="7525" y="3275"/>
                    <a:pt x="6942" y="3203"/>
                  </a:cubicBezTo>
                  <a:lnTo>
                    <a:pt x="6942" y="143"/>
                  </a:lnTo>
                  <a:cubicBezTo>
                    <a:pt x="6942" y="60"/>
                    <a:pt x="6882" y="0"/>
                    <a:pt x="6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3823;p85">
              <a:extLst>
                <a:ext uri="{FF2B5EF4-FFF2-40B4-BE49-F238E27FC236}">
                  <a16:creationId xmlns:a16="http://schemas.microsoft.com/office/drawing/2014/main" id="{1ECD414A-92EB-45AE-98BE-4610098654BE}"/>
                </a:ext>
              </a:extLst>
            </p:cNvPr>
            <p:cNvSpPr/>
            <p:nvPr/>
          </p:nvSpPr>
          <p:spPr>
            <a:xfrm>
              <a:off x="3039143" y="3528205"/>
              <a:ext cx="21995" cy="8753"/>
            </a:xfrm>
            <a:custGeom>
              <a:avLst/>
              <a:gdLst/>
              <a:ahLst/>
              <a:cxnLst/>
              <a:rect l="l" t="t" r="r" b="b"/>
              <a:pathLst>
                <a:path w="691" h="275" extrusionOk="0">
                  <a:moveTo>
                    <a:pt x="131" y="0"/>
                  </a:moveTo>
                  <a:cubicBezTo>
                    <a:pt x="60" y="0"/>
                    <a:pt x="0" y="60"/>
                    <a:pt x="0" y="131"/>
                  </a:cubicBezTo>
                  <a:cubicBezTo>
                    <a:pt x="0" y="215"/>
                    <a:pt x="60" y="274"/>
                    <a:pt x="131" y="274"/>
                  </a:cubicBezTo>
                  <a:lnTo>
                    <a:pt x="560" y="274"/>
                  </a:lnTo>
                  <a:cubicBezTo>
                    <a:pt x="631" y="274"/>
                    <a:pt x="691" y="215"/>
                    <a:pt x="691" y="131"/>
                  </a:cubicBezTo>
                  <a:cubicBezTo>
                    <a:pt x="691" y="60"/>
                    <a:pt x="631" y="0"/>
                    <a:pt x="5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3824;p85">
              <a:extLst>
                <a:ext uri="{FF2B5EF4-FFF2-40B4-BE49-F238E27FC236}">
                  <a16:creationId xmlns:a16="http://schemas.microsoft.com/office/drawing/2014/main" id="{B2B86640-7C36-44AC-A2ED-FECBF94996E5}"/>
                </a:ext>
              </a:extLst>
            </p:cNvPr>
            <p:cNvSpPr/>
            <p:nvPr/>
          </p:nvSpPr>
          <p:spPr>
            <a:xfrm>
              <a:off x="3019408" y="3475622"/>
              <a:ext cx="20499" cy="18875"/>
            </a:xfrm>
            <a:custGeom>
              <a:avLst/>
              <a:gdLst/>
              <a:ahLst/>
              <a:cxnLst/>
              <a:rect l="l" t="t" r="r" b="b"/>
              <a:pathLst>
                <a:path w="644" h="593" extrusionOk="0">
                  <a:moveTo>
                    <a:pt x="501" y="0"/>
                  </a:moveTo>
                  <a:cubicBezTo>
                    <a:pt x="468" y="0"/>
                    <a:pt x="436" y="15"/>
                    <a:pt x="406" y="45"/>
                  </a:cubicBezTo>
                  <a:lnTo>
                    <a:pt x="96" y="355"/>
                  </a:lnTo>
                  <a:cubicBezTo>
                    <a:pt x="1" y="450"/>
                    <a:pt x="61" y="593"/>
                    <a:pt x="180" y="593"/>
                  </a:cubicBezTo>
                  <a:cubicBezTo>
                    <a:pt x="215" y="593"/>
                    <a:pt x="263" y="581"/>
                    <a:pt x="275" y="557"/>
                  </a:cubicBezTo>
                  <a:lnTo>
                    <a:pt x="584" y="235"/>
                  </a:lnTo>
                  <a:cubicBezTo>
                    <a:pt x="644" y="200"/>
                    <a:pt x="644" y="104"/>
                    <a:pt x="596" y="45"/>
                  </a:cubicBezTo>
                  <a:cubicBezTo>
                    <a:pt x="567" y="15"/>
                    <a:pt x="534" y="0"/>
                    <a:pt x="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3825;p85">
              <a:extLst>
                <a:ext uri="{FF2B5EF4-FFF2-40B4-BE49-F238E27FC236}">
                  <a16:creationId xmlns:a16="http://schemas.microsoft.com/office/drawing/2014/main" id="{5FCE0DB0-B699-4A2F-AD1F-AB484C0D3385}"/>
                </a:ext>
              </a:extLst>
            </p:cNvPr>
            <p:cNvSpPr/>
            <p:nvPr/>
          </p:nvSpPr>
          <p:spPr>
            <a:xfrm>
              <a:off x="3020554" y="3570348"/>
              <a:ext cx="19353" cy="18621"/>
            </a:xfrm>
            <a:custGeom>
              <a:avLst/>
              <a:gdLst/>
              <a:ahLst/>
              <a:cxnLst/>
              <a:rect l="l" t="t" r="r" b="b"/>
              <a:pathLst>
                <a:path w="608" h="585" extrusionOk="0">
                  <a:moveTo>
                    <a:pt x="155" y="1"/>
                  </a:moveTo>
                  <a:cubicBezTo>
                    <a:pt x="123" y="1"/>
                    <a:pt x="90" y="16"/>
                    <a:pt x="60" y="46"/>
                  </a:cubicBezTo>
                  <a:cubicBezTo>
                    <a:pt x="1" y="105"/>
                    <a:pt x="1" y="176"/>
                    <a:pt x="60" y="236"/>
                  </a:cubicBezTo>
                  <a:lnTo>
                    <a:pt x="370" y="546"/>
                  </a:lnTo>
                  <a:cubicBezTo>
                    <a:pt x="397" y="572"/>
                    <a:pt x="431" y="585"/>
                    <a:pt x="463" y="585"/>
                  </a:cubicBezTo>
                  <a:cubicBezTo>
                    <a:pt x="503" y="585"/>
                    <a:pt x="541" y="566"/>
                    <a:pt x="560" y="534"/>
                  </a:cubicBezTo>
                  <a:cubicBezTo>
                    <a:pt x="608" y="498"/>
                    <a:pt x="608" y="403"/>
                    <a:pt x="560" y="355"/>
                  </a:cubicBezTo>
                  <a:lnTo>
                    <a:pt x="251" y="46"/>
                  </a:lnTo>
                  <a:cubicBezTo>
                    <a:pt x="221" y="16"/>
                    <a:pt x="188"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47414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063EDCB6-6CE4-4769-A665-BE1D5BAC0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464451"/>
          </a:xfrm>
          <a:prstGeom prst="rect">
            <a:avLst/>
          </a:prstGeom>
        </p:spPr>
      </p:pic>
      <p:sp>
        <p:nvSpPr>
          <p:cNvPr id="51" name="Kotak Teks 8">
            <a:extLst>
              <a:ext uri="{FF2B5EF4-FFF2-40B4-BE49-F238E27FC236}">
                <a16:creationId xmlns:a16="http://schemas.microsoft.com/office/drawing/2014/main" id="{46C34747-E415-44C7-8AF7-17EA3C22CDD9}"/>
              </a:ext>
            </a:extLst>
          </p:cNvPr>
          <p:cNvSpPr txBox="1"/>
          <p:nvPr/>
        </p:nvSpPr>
        <p:spPr>
          <a:xfrm>
            <a:off x="1025236" y="1194626"/>
            <a:ext cx="3936894" cy="1138773"/>
          </a:xfrm>
          <a:prstGeom prst="rect">
            <a:avLst/>
          </a:prstGeom>
          <a:noFill/>
        </p:spPr>
        <p:txBody>
          <a:bodyPr wrap="square" rtlCol="0">
            <a:spAutoFit/>
          </a:bodyPr>
          <a:lstStyle/>
          <a:p>
            <a:pPr algn="r"/>
            <a:r>
              <a:rPr lang="en-US" sz="3400" b="1" dirty="0">
                <a:solidFill>
                  <a:schemeClr val="bg1"/>
                </a:solidFill>
                <a:latin typeface="Gilroy" panose="00000500000000000000" pitchFamily="2" charset="0"/>
                <a:ea typeface="Roboto" panose="02000000000000000000" pitchFamily="2" charset="0"/>
                <a:cs typeface="Poppins" panose="00000500000000000000" pitchFamily="2" charset="0"/>
              </a:rPr>
              <a:t>PAYMENT AS A SERVICE</a:t>
            </a:r>
          </a:p>
        </p:txBody>
      </p:sp>
      <p:sp>
        <p:nvSpPr>
          <p:cNvPr id="57" name="Kotak Teks 8">
            <a:extLst>
              <a:ext uri="{FF2B5EF4-FFF2-40B4-BE49-F238E27FC236}">
                <a16:creationId xmlns:a16="http://schemas.microsoft.com/office/drawing/2014/main" id="{709A650B-79AD-434C-ADB6-0B9DF10311D6}"/>
              </a:ext>
            </a:extLst>
          </p:cNvPr>
          <p:cNvSpPr txBox="1"/>
          <p:nvPr/>
        </p:nvSpPr>
        <p:spPr>
          <a:xfrm>
            <a:off x="738200" y="1194626"/>
            <a:ext cx="4223929" cy="1138773"/>
          </a:xfrm>
          <a:prstGeom prst="rect">
            <a:avLst/>
          </a:prstGeom>
          <a:noFill/>
        </p:spPr>
        <p:txBody>
          <a:bodyPr wrap="square" rtlCol="0">
            <a:spAutoFit/>
          </a:bodyPr>
          <a:lstStyle/>
          <a:p>
            <a:pPr algn="r"/>
            <a:r>
              <a:rPr lang="en-US" sz="3400" b="1" dirty="0">
                <a:solidFill>
                  <a:schemeClr val="bg1"/>
                </a:solidFill>
                <a:latin typeface="Gilroy" panose="00000500000000000000" pitchFamily="2" charset="0"/>
                <a:ea typeface="Roboto" panose="02000000000000000000" pitchFamily="2" charset="0"/>
                <a:cs typeface="Poppins" panose="00000500000000000000" pitchFamily="2" charset="0"/>
              </a:rPr>
              <a:t>PAYMENT AS A SERVICE</a:t>
            </a:r>
          </a:p>
        </p:txBody>
      </p:sp>
      <p:sp>
        <p:nvSpPr>
          <p:cNvPr id="61" name="Snip Single Corner Rectangle 28">
            <a:extLst>
              <a:ext uri="{FF2B5EF4-FFF2-40B4-BE49-F238E27FC236}">
                <a16:creationId xmlns:a16="http://schemas.microsoft.com/office/drawing/2014/main" id="{9ABF5C55-8C77-4512-A658-8443CC6E5D9A}"/>
              </a:ext>
            </a:extLst>
          </p:cNvPr>
          <p:cNvSpPr/>
          <p:nvPr/>
        </p:nvSpPr>
        <p:spPr>
          <a:xfrm flipH="1" flipV="1">
            <a:off x="1866413"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nip Single Corner Rectangle 28">
            <a:extLst>
              <a:ext uri="{FF2B5EF4-FFF2-40B4-BE49-F238E27FC236}">
                <a16:creationId xmlns:a16="http://schemas.microsoft.com/office/drawing/2014/main" id="{140024F8-4AA0-4E64-BE80-03E19EEF81E2}"/>
              </a:ext>
            </a:extLst>
          </p:cNvPr>
          <p:cNvSpPr/>
          <p:nvPr/>
        </p:nvSpPr>
        <p:spPr>
          <a:xfrm flipH="1" flipV="1">
            <a:off x="3619387"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Snip Single Corner Rectangle 28">
            <a:extLst>
              <a:ext uri="{FF2B5EF4-FFF2-40B4-BE49-F238E27FC236}">
                <a16:creationId xmlns:a16="http://schemas.microsoft.com/office/drawing/2014/main" id="{22F2AF27-6883-4C84-A352-E529B6D0479B}"/>
              </a:ext>
            </a:extLst>
          </p:cNvPr>
          <p:cNvSpPr/>
          <p:nvPr/>
        </p:nvSpPr>
        <p:spPr>
          <a:xfrm flipH="1" flipV="1">
            <a:off x="5380637"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Kotak Teks 9">
            <a:extLst>
              <a:ext uri="{FF2B5EF4-FFF2-40B4-BE49-F238E27FC236}">
                <a16:creationId xmlns:a16="http://schemas.microsoft.com/office/drawing/2014/main" id="{7EEC4F60-4DF8-405C-923F-6A3438AA0CC4}"/>
              </a:ext>
            </a:extLst>
          </p:cNvPr>
          <p:cNvSpPr txBox="1"/>
          <p:nvPr/>
        </p:nvSpPr>
        <p:spPr>
          <a:xfrm>
            <a:off x="2112120" y="4480737"/>
            <a:ext cx="1052105" cy="307777"/>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SDP Setup</a:t>
            </a:r>
          </a:p>
        </p:txBody>
      </p:sp>
      <p:sp>
        <p:nvSpPr>
          <p:cNvPr id="65" name="Kotak Teks 9">
            <a:extLst>
              <a:ext uri="{FF2B5EF4-FFF2-40B4-BE49-F238E27FC236}">
                <a16:creationId xmlns:a16="http://schemas.microsoft.com/office/drawing/2014/main" id="{A2A11201-CBEC-4A9F-950D-08FA0E35A01C}"/>
              </a:ext>
            </a:extLst>
          </p:cNvPr>
          <p:cNvSpPr txBox="1"/>
          <p:nvPr/>
        </p:nvSpPr>
        <p:spPr>
          <a:xfrm>
            <a:off x="3626906" y="4480737"/>
            <a:ext cx="152716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API/S2S Integration</a:t>
            </a:r>
          </a:p>
        </p:txBody>
      </p:sp>
      <p:sp>
        <p:nvSpPr>
          <p:cNvPr id="66" name="Snip Single Corner Rectangle 28">
            <a:extLst>
              <a:ext uri="{FF2B5EF4-FFF2-40B4-BE49-F238E27FC236}">
                <a16:creationId xmlns:a16="http://schemas.microsoft.com/office/drawing/2014/main" id="{813A1CF8-AC6A-4CD0-8CD5-13942B7505D8}"/>
              </a:ext>
            </a:extLst>
          </p:cNvPr>
          <p:cNvSpPr/>
          <p:nvPr/>
        </p:nvSpPr>
        <p:spPr>
          <a:xfrm flipH="1" flipV="1">
            <a:off x="10616059" y="3651820"/>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Snip Single Corner Rectangle 28">
            <a:extLst>
              <a:ext uri="{FF2B5EF4-FFF2-40B4-BE49-F238E27FC236}">
                <a16:creationId xmlns:a16="http://schemas.microsoft.com/office/drawing/2014/main" id="{D18F1441-9617-4D0F-93D2-FFC664346D3B}"/>
              </a:ext>
            </a:extLst>
          </p:cNvPr>
          <p:cNvSpPr/>
          <p:nvPr/>
        </p:nvSpPr>
        <p:spPr>
          <a:xfrm flipH="1" flipV="1">
            <a:off x="3650917" y="5259342"/>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Gilroy" panose="00000500000000000000"/>
            </a:endParaRPr>
          </a:p>
        </p:txBody>
      </p:sp>
      <p:sp>
        <p:nvSpPr>
          <p:cNvPr id="68" name="Kotak Teks 9">
            <a:extLst>
              <a:ext uri="{FF2B5EF4-FFF2-40B4-BE49-F238E27FC236}">
                <a16:creationId xmlns:a16="http://schemas.microsoft.com/office/drawing/2014/main" id="{D2D18F1A-374D-4FBC-B547-C22EE441CB19}"/>
              </a:ext>
            </a:extLst>
          </p:cNvPr>
          <p:cNvSpPr txBox="1"/>
          <p:nvPr/>
        </p:nvSpPr>
        <p:spPr>
          <a:xfrm>
            <a:off x="5399726" y="4465370"/>
            <a:ext cx="152716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Anomaly Detection</a:t>
            </a:r>
          </a:p>
        </p:txBody>
      </p:sp>
      <p:sp>
        <p:nvSpPr>
          <p:cNvPr id="69" name="Kotak Teks 9">
            <a:extLst>
              <a:ext uri="{FF2B5EF4-FFF2-40B4-BE49-F238E27FC236}">
                <a16:creationId xmlns:a16="http://schemas.microsoft.com/office/drawing/2014/main" id="{2776EF57-7ACD-402B-B407-CF257A997701}"/>
              </a:ext>
            </a:extLst>
          </p:cNvPr>
          <p:cNvSpPr txBox="1"/>
          <p:nvPr/>
        </p:nvSpPr>
        <p:spPr>
          <a:xfrm>
            <a:off x="3780603" y="6103060"/>
            <a:ext cx="1258122"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Ticketing System</a:t>
            </a:r>
          </a:p>
        </p:txBody>
      </p:sp>
      <p:sp>
        <p:nvSpPr>
          <p:cNvPr id="70" name="Snip Single Corner Rectangle 28">
            <a:extLst>
              <a:ext uri="{FF2B5EF4-FFF2-40B4-BE49-F238E27FC236}">
                <a16:creationId xmlns:a16="http://schemas.microsoft.com/office/drawing/2014/main" id="{C756B331-A231-4D56-B052-6F340CA77984}"/>
              </a:ext>
            </a:extLst>
          </p:cNvPr>
          <p:cNvSpPr/>
          <p:nvPr/>
        </p:nvSpPr>
        <p:spPr>
          <a:xfrm flipH="1" flipV="1">
            <a:off x="7154624"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Kotak Teks 9">
            <a:extLst>
              <a:ext uri="{FF2B5EF4-FFF2-40B4-BE49-F238E27FC236}">
                <a16:creationId xmlns:a16="http://schemas.microsoft.com/office/drawing/2014/main" id="{BC186AA8-27DA-41D0-AE2D-DB96AFF66913}"/>
              </a:ext>
            </a:extLst>
          </p:cNvPr>
          <p:cNvSpPr txBox="1"/>
          <p:nvPr/>
        </p:nvSpPr>
        <p:spPr>
          <a:xfrm>
            <a:off x="7145591" y="4480737"/>
            <a:ext cx="157196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Services Management</a:t>
            </a:r>
          </a:p>
        </p:txBody>
      </p:sp>
      <p:sp>
        <p:nvSpPr>
          <p:cNvPr id="72" name="Snip Single Corner Rectangle 28">
            <a:extLst>
              <a:ext uri="{FF2B5EF4-FFF2-40B4-BE49-F238E27FC236}">
                <a16:creationId xmlns:a16="http://schemas.microsoft.com/office/drawing/2014/main" id="{30FA62A4-2FA2-4C0F-8915-DBD86385BB7A}"/>
              </a:ext>
            </a:extLst>
          </p:cNvPr>
          <p:cNvSpPr/>
          <p:nvPr/>
        </p:nvSpPr>
        <p:spPr>
          <a:xfrm flipH="1" flipV="1">
            <a:off x="5401353" y="5249046"/>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Gilroy" panose="00000500000000000000"/>
            </a:endParaRPr>
          </a:p>
        </p:txBody>
      </p:sp>
      <p:sp>
        <p:nvSpPr>
          <p:cNvPr id="73" name="Kotak Teks 9">
            <a:extLst>
              <a:ext uri="{FF2B5EF4-FFF2-40B4-BE49-F238E27FC236}">
                <a16:creationId xmlns:a16="http://schemas.microsoft.com/office/drawing/2014/main" id="{13CE7386-D1BF-49FE-A605-ED2A8BA3626D}"/>
              </a:ext>
            </a:extLst>
          </p:cNvPr>
          <p:cNvSpPr txBox="1"/>
          <p:nvPr/>
        </p:nvSpPr>
        <p:spPr>
          <a:xfrm>
            <a:off x="5488958" y="6092764"/>
            <a:ext cx="1340467"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Fraud Prevention</a:t>
            </a:r>
          </a:p>
        </p:txBody>
      </p:sp>
      <p:sp>
        <p:nvSpPr>
          <p:cNvPr id="74" name="Snip Single Corner Rectangle 28">
            <a:extLst>
              <a:ext uri="{FF2B5EF4-FFF2-40B4-BE49-F238E27FC236}">
                <a16:creationId xmlns:a16="http://schemas.microsoft.com/office/drawing/2014/main" id="{A5BB72C1-4E06-4527-91B6-791DB23EF8BD}"/>
              </a:ext>
            </a:extLst>
          </p:cNvPr>
          <p:cNvSpPr/>
          <p:nvPr/>
        </p:nvSpPr>
        <p:spPr>
          <a:xfrm flipH="1" flipV="1">
            <a:off x="8903225"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Kotak Teks 9">
            <a:extLst>
              <a:ext uri="{FF2B5EF4-FFF2-40B4-BE49-F238E27FC236}">
                <a16:creationId xmlns:a16="http://schemas.microsoft.com/office/drawing/2014/main" id="{868A17A0-75F4-45DD-A0B9-FF96AC05460E}"/>
              </a:ext>
            </a:extLst>
          </p:cNvPr>
          <p:cNvSpPr txBox="1"/>
          <p:nvPr/>
        </p:nvSpPr>
        <p:spPr>
          <a:xfrm>
            <a:off x="8894192" y="4480737"/>
            <a:ext cx="152716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Compliance Monitoring</a:t>
            </a:r>
          </a:p>
        </p:txBody>
      </p:sp>
      <p:sp>
        <p:nvSpPr>
          <p:cNvPr id="76" name="Snip Single Corner Rectangle 28">
            <a:extLst>
              <a:ext uri="{FF2B5EF4-FFF2-40B4-BE49-F238E27FC236}">
                <a16:creationId xmlns:a16="http://schemas.microsoft.com/office/drawing/2014/main" id="{5A6A7A42-512B-4688-9500-B9B523DB086B}"/>
              </a:ext>
            </a:extLst>
          </p:cNvPr>
          <p:cNvSpPr/>
          <p:nvPr/>
        </p:nvSpPr>
        <p:spPr>
          <a:xfrm flipH="1" flipV="1">
            <a:off x="7149954" y="5249046"/>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Gilroy" panose="00000500000000000000"/>
            </a:endParaRPr>
          </a:p>
        </p:txBody>
      </p:sp>
      <p:sp>
        <p:nvSpPr>
          <p:cNvPr id="77" name="Kotak Teks 9">
            <a:extLst>
              <a:ext uri="{FF2B5EF4-FFF2-40B4-BE49-F238E27FC236}">
                <a16:creationId xmlns:a16="http://schemas.microsoft.com/office/drawing/2014/main" id="{E4D448DF-D42D-4D1F-86B8-5A1C657D583D}"/>
              </a:ext>
            </a:extLst>
          </p:cNvPr>
          <p:cNvSpPr txBox="1"/>
          <p:nvPr/>
        </p:nvSpPr>
        <p:spPr>
          <a:xfrm>
            <a:off x="7140921" y="6092764"/>
            <a:ext cx="152716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BI </a:t>
            </a:r>
          </a:p>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Analytics</a:t>
            </a:r>
          </a:p>
        </p:txBody>
      </p:sp>
      <p:pic>
        <p:nvPicPr>
          <p:cNvPr id="78" name="Graphic 77">
            <a:extLst>
              <a:ext uri="{FF2B5EF4-FFF2-40B4-BE49-F238E27FC236}">
                <a16:creationId xmlns:a16="http://schemas.microsoft.com/office/drawing/2014/main" id="{2052EE32-0039-41D8-BF2C-590209AE13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9248" y="3835645"/>
            <a:ext cx="447599" cy="447599"/>
          </a:xfrm>
          <a:prstGeom prst="rect">
            <a:avLst/>
          </a:prstGeom>
        </p:spPr>
      </p:pic>
      <p:pic>
        <p:nvPicPr>
          <p:cNvPr id="79" name="Graphic 78">
            <a:extLst>
              <a:ext uri="{FF2B5EF4-FFF2-40B4-BE49-F238E27FC236}">
                <a16:creationId xmlns:a16="http://schemas.microsoft.com/office/drawing/2014/main" id="{7592FA66-AF0C-4194-A172-8D3F3F1184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0777" y="3817239"/>
            <a:ext cx="441384" cy="441384"/>
          </a:xfrm>
          <a:prstGeom prst="rect">
            <a:avLst/>
          </a:prstGeom>
        </p:spPr>
      </p:pic>
      <p:pic>
        <p:nvPicPr>
          <p:cNvPr id="80" name="Graphic 79">
            <a:extLst>
              <a:ext uri="{FF2B5EF4-FFF2-40B4-BE49-F238E27FC236}">
                <a16:creationId xmlns:a16="http://schemas.microsoft.com/office/drawing/2014/main" id="{F237223A-4E17-474E-BE5B-C1BE2278CB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1052" y="3806274"/>
            <a:ext cx="537977" cy="450515"/>
          </a:xfrm>
          <a:prstGeom prst="rect">
            <a:avLst/>
          </a:prstGeom>
        </p:spPr>
      </p:pic>
      <p:pic>
        <p:nvPicPr>
          <p:cNvPr id="81" name="Graphic 80">
            <a:extLst>
              <a:ext uri="{FF2B5EF4-FFF2-40B4-BE49-F238E27FC236}">
                <a16:creationId xmlns:a16="http://schemas.microsoft.com/office/drawing/2014/main" id="{8E1DA80E-D7D5-47AE-BED7-C1DD06E370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95221" y="3825063"/>
            <a:ext cx="577039" cy="408873"/>
          </a:xfrm>
          <a:prstGeom prst="rect">
            <a:avLst/>
          </a:prstGeom>
        </p:spPr>
      </p:pic>
      <p:pic>
        <p:nvPicPr>
          <p:cNvPr id="82" name="Graphic 81">
            <a:extLst>
              <a:ext uri="{FF2B5EF4-FFF2-40B4-BE49-F238E27FC236}">
                <a16:creationId xmlns:a16="http://schemas.microsoft.com/office/drawing/2014/main" id="{57396AB5-5443-4B6C-8BDC-2516307DEBF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8562" y="3865015"/>
            <a:ext cx="447600" cy="439101"/>
          </a:xfrm>
          <a:prstGeom prst="rect">
            <a:avLst/>
          </a:prstGeom>
        </p:spPr>
      </p:pic>
      <p:pic>
        <p:nvPicPr>
          <p:cNvPr id="83" name="Graphic 82">
            <a:extLst>
              <a:ext uri="{FF2B5EF4-FFF2-40B4-BE49-F238E27FC236}">
                <a16:creationId xmlns:a16="http://schemas.microsoft.com/office/drawing/2014/main" id="{41DF2F3A-88C0-4C9E-AE55-D9AA2C37E11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98931" y="5413234"/>
            <a:ext cx="464702" cy="464702"/>
          </a:xfrm>
          <a:prstGeom prst="rect">
            <a:avLst/>
          </a:prstGeom>
        </p:spPr>
      </p:pic>
      <p:pic>
        <p:nvPicPr>
          <p:cNvPr id="84" name="Graphic 83">
            <a:extLst>
              <a:ext uri="{FF2B5EF4-FFF2-40B4-BE49-F238E27FC236}">
                <a16:creationId xmlns:a16="http://schemas.microsoft.com/office/drawing/2014/main" id="{C7258944-93AE-4093-AB17-4A70EAFAB52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68432" y="5384747"/>
            <a:ext cx="374943" cy="446497"/>
          </a:xfrm>
          <a:prstGeom prst="rect">
            <a:avLst/>
          </a:prstGeom>
        </p:spPr>
      </p:pic>
      <p:pic>
        <p:nvPicPr>
          <p:cNvPr id="85" name="Graphic 84">
            <a:extLst>
              <a:ext uri="{FF2B5EF4-FFF2-40B4-BE49-F238E27FC236}">
                <a16:creationId xmlns:a16="http://schemas.microsoft.com/office/drawing/2014/main" id="{DAABC741-F4E7-4F25-AED4-4200BB5290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31948" y="5384747"/>
            <a:ext cx="432187" cy="488971"/>
          </a:xfrm>
          <a:prstGeom prst="rect">
            <a:avLst/>
          </a:prstGeom>
        </p:spPr>
      </p:pic>
      <p:sp>
        <p:nvSpPr>
          <p:cNvPr id="86" name="Snip Single Corner Rectangle 28">
            <a:extLst>
              <a:ext uri="{FF2B5EF4-FFF2-40B4-BE49-F238E27FC236}">
                <a16:creationId xmlns:a16="http://schemas.microsoft.com/office/drawing/2014/main" id="{D8DD848B-B25C-4B5C-AA13-2A2AFDBE2C0F}"/>
              </a:ext>
            </a:extLst>
          </p:cNvPr>
          <p:cNvSpPr/>
          <p:nvPr/>
        </p:nvSpPr>
        <p:spPr>
          <a:xfrm flipH="1" flipV="1">
            <a:off x="1870419" y="5231157"/>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Gilroy" panose="00000500000000000000"/>
            </a:endParaRPr>
          </a:p>
        </p:txBody>
      </p:sp>
      <p:sp>
        <p:nvSpPr>
          <p:cNvPr id="87" name="Kotak Teks 9">
            <a:extLst>
              <a:ext uri="{FF2B5EF4-FFF2-40B4-BE49-F238E27FC236}">
                <a16:creationId xmlns:a16="http://schemas.microsoft.com/office/drawing/2014/main" id="{C8C269FE-27F0-4DE9-8A17-EFDCB64CF236}"/>
              </a:ext>
            </a:extLst>
          </p:cNvPr>
          <p:cNvSpPr txBox="1"/>
          <p:nvPr/>
        </p:nvSpPr>
        <p:spPr>
          <a:xfrm>
            <a:off x="1784683" y="5933782"/>
            <a:ext cx="1690627"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DCB Aggregators API Worldwide</a:t>
            </a:r>
          </a:p>
        </p:txBody>
      </p:sp>
      <p:sp>
        <p:nvSpPr>
          <p:cNvPr id="88" name="Snip Single Corner Rectangle 28">
            <a:extLst>
              <a:ext uri="{FF2B5EF4-FFF2-40B4-BE49-F238E27FC236}">
                <a16:creationId xmlns:a16="http://schemas.microsoft.com/office/drawing/2014/main" id="{1AFBDC0C-7026-4125-9229-86FA1989BBE4}"/>
              </a:ext>
            </a:extLst>
          </p:cNvPr>
          <p:cNvSpPr/>
          <p:nvPr/>
        </p:nvSpPr>
        <p:spPr>
          <a:xfrm flipH="1" flipV="1">
            <a:off x="8869886" y="5259342"/>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Gilroy" panose="00000500000000000000"/>
            </a:endParaRPr>
          </a:p>
        </p:txBody>
      </p:sp>
      <p:sp>
        <p:nvSpPr>
          <p:cNvPr id="89" name="Kotak Teks 9">
            <a:extLst>
              <a:ext uri="{FF2B5EF4-FFF2-40B4-BE49-F238E27FC236}">
                <a16:creationId xmlns:a16="http://schemas.microsoft.com/office/drawing/2014/main" id="{E990718F-7039-4359-915B-67581E3344ED}"/>
              </a:ext>
            </a:extLst>
          </p:cNvPr>
          <p:cNvSpPr txBox="1"/>
          <p:nvPr/>
        </p:nvSpPr>
        <p:spPr>
          <a:xfrm>
            <a:off x="8851659" y="5946397"/>
            <a:ext cx="1590330" cy="738664"/>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Revenue Sharing DCB Services Marketplace</a:t>
            </a:r>
          </a:p>
        </p:txBody>
      </p:sp>
      <p:pic>
        <p:nvPicPr>
          <p:cNvPr id="90" name="Graphic 89">
            <a:extLst>
              <a:ext uri="{FF2B5EF4-FFF2-40B4-BE49-F238E27FC236}">
                <a16:creationId xmlns:a16="http://schemas.microsoft.com/office/drawing/2014/main" id="{3AA1591D-1E7F-4560-BA62-74751589E07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79248" y="5414119"/>
            <a:ext cx="447599" cy="450842"/>
          </a:xfrm>
          <a:prstGeom prst="rect">
            <a:avLst/>
          </a:prstGeom>
        </p:spPr>
      </p:pic>
      <p:sp>
        <p:nvSpPr>
          <p:cNvPr id="91" name="Kotak Teks 9">
            <a:extLst>
              <a:ext uri="{FF2B5EF4-FFF2-40B4-BE49-F238E27FC236}">
                <a16:creationId xmlns:a16="http://schemas.microsoft.com/office/drawing/2014/main" id="{68251D71-E3A9-448E-8FCD-4AAFBF3299E7}"/>
              </a:ext>
            </a:extLst>
          </p:cNvPr>
          <p:cNvSpPr txBox="1"/>
          <p:nvPr/>
        </p:nvSpPr>
        <p:spPr>
          <a:xfrm>
            <a:off x="10681854" y="4420564"/>
            <a:ext cx="152716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Checkout Page Builder</a:t>
            </a:r>
          </a:p>
        </p:txBody>
      </p:sp>
      <p:pic>
        <p:nvPicPr>
          <p:cNvPr id="92" name="Graphic 91">
            <a:extLst>
              <a:ext uri="{FF2B5EF4-FFF2-40B4-BE49-F238E27FC236}">
                <a16:creationId xmlns:a16="http://schemas.microsoft.com/office/drawing/2014/main" id="{AF1F9C80-5A84-43BD-B340-ACDC7BDD080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72822" y="3786462"/>
            <a:ext cx="357572" cy="395496"/>
          </a:xfrm>
          <a:prstGeom prst="rect">
            <a:avLst/>
          </a:prstGeom>
        </p:spPr>
      </p:pic>
      <p:pic>
        <p:nvPicPr>
          <p:cNvPr id="93" name="Picture 92">
            <a:extLst>
              <a:ext uri="{FF2B5EF4-FFF2-40B4-BE49-F238E27FC236}">
                <a16:creationId xmlns:a16="http://schemas.microsoft.com/office/drawing/2014/main" id="{D58D8D81-3CE3-40A2-86DB-6250A888E58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14549" y="5409894"/>
            <a:ext cx="464550" cy="464550"/>
          </a:xfrm>
          <a:prstGeom prst="rect">
            <a:avLst/>
          </a:prstGeom>
        </p:spPr>
      </p:pic>
      <p:pic>
        <p:nvPicPr>
          <p:cNvPr id="94" name="Graphic 93">
            <a:extLst>
              <a:ext uri="{FF2B5EF4-FFF2-40B4-BE49-F238E27FC236}">
                <a16:creationId xmlns:a16="http://schemas.microsoft.com/office/drawing/2014/main" id="{02F1AA98-A4E3-4EEF-9580-4003858768B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7580" y="187670"/>
            <a:ext cx="651569" cy="651569"/>
          </a:xfrm>
          <a:prstGeom prst="rect">
            <a:avLst/>
          </a:prstGeom>
        </p:spPr>
      </p:pic>
      <p:sp>
        <p:nvSpPr>
          <p:cNvPr id="96" name="TextBox 95">
            <a:extLst>
              <a:ext uri="{FF2B5EF4-FFF2-40B4-BE49-F238E27FC236}">
                <a16:creationId xmlns:a16="http://schemas.microsoft.com/office/drawing/2014/main" id="{D25BADDC-B8E2-4D75-9960-89DEFC223E92}"/>
              </a:ext>
            </a:extLst>
          </p:cNvPr>
          <p:cNvSpPr txBox="1"/>
          <p:nvPr/>
        </p:nvSpPr>
        <p:spPr>
          <a:xfrm>
            <a:off x="-64472" y="4241563"/>
            <a:ext cx="1938807" cy="353943"/>
          </a:xfrm>
          <a:prstGeom prst="rect">
            <a:avLst/>
          </a:prstGeom>
          <a:noFill/>
        </p:spPr>
        <p:txBody>
          <a:bodyPr wrap="square" rtlCol="1">
            <a:spAutoFit/>
          </a:bodyPr>
          <a:lstStyle/>
          <a:p>
            <a:pPr algn="ctr"/>
            <a:r>
              <a:rPr lang="en-US" sz="1700" b="1" dirty="0">
                <a:solidFill>
                  <a:srgbClr val="010020"/>
                </a:solidFill>
                <a:latin typeface="Gilroy" panose="00000500000000000000"/>
              </a:rPr>
              <a:t>FEATURES </a:t>
            </a:r>
          </a:p>
        </p:txBody>
      </p:sp>
      <p:sp>
        <p:nvSpPr>
          <p:cNvPr id="97" name="Rectangle: Rounded Corners 96">
            <a:extLst>
              <a:ext uri="{FF2B5EF4-FFF2-40B4-BE49-F238E27FC236}">
                <a16:creationId xmlns:a16="http://schemas.microsoft.com/office/drawing/2014/main" id="{092A5DDE-830C-4514-B93C-9FE3BDE0BCC0}"/>
              </a:ext>
            </a:extLst>
          </p:cNvPr>
          <p:cNvSpPr/>
          <p:nvPr/>
        </p:nvSpPr>
        <p:spPr>
          <a:xfrm>
            <a:off x="47416" y="4148220"/>
            <a:ext cx="1749741" cy="540628"/>
          </a:xfrm>
          <a:prstGeom prst="roundRect">
            <a:avLst/>
          </a:prstGeom>
          <a:noFill/>
          <a:ln>
            <a:solidFill>
              <a:srgbClr val="011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TextBox 97">
            <a:extLst>
              <a:ext uri="{FF2B5EF4-FFF2-40B4-BE49-F238E27FC236}">
                <a16:creationId xmlns:a16="http://schemas.microsoft.com/office/drawing/2014/main" id="{2B61BFBB-B95C-4C2D-8BA4-A34C71DB68D9}"/>
              </a:ext>
            </a:extLst>
          </p:cNvPr>
          <p:cNvSpPr txBox="1"/>
          <p:nvPr/>
        </p:nvSpPr>
        <p:spPr>
          <a:xfrm>
            <a:off x="87485" y="5832195"/>
            <a:ext cx="1689353" cy="353943"/>
          </a:xfrm>
          <a:prstGeom prst="rect">
            <a:avLst/>
          </a:prstGeom>
          <a:noFill/>
        </p:spPr>
        <p:txBody>
          <a:bodyPr wrap="square" rtlCol="1">
            <a:spAutoFit/>
          </a:bodyPr>
          <a:lstStyle/>
          <a:p>
            <a:pPr algn="ctr"/>
            <a:r>
              <a:rPr lang="en-US" sz="1700" b="1" dirty="0">
                <a:solidFill>
                  <a:srgbClr val="010020"/>
                </a:solidFill>
                <a:latin typeface="Gilroy" panose="00000500000000000000"/>
              </a:rPr>
              <a:t>INTEGRATIONS </a:t>
            </a:r>
          </a:p>
        </p:txBody>
      </p:sp>
      <p:sp>
        <p:nvSpPr>
          <p:cNvPr id="99" name="Rectangle: Rounded Corners 98">
            <a:extLst>
              <a:ext uri="{FF2B5EF4-FFF2-40B4-BE49-F238E27FC236}">
                <a16:creationId xmlns:a16="http://schemas.microsoft.com/office/drawing/2014/main" id="{B7ACB5A8-6277-4425-BA76-9477F35F7B10}"/>
              </a:ext>
            </a:extLst>
          </p:cNvPr>
          <p:cNvSpPr/>
          <p:nvPr/>
        </p:nvSpPr>
        <p:spPr>
          <a:xfrm>
            <a:off x="47417" y="5750820"/>
            <a:ext cx="1749741" cy="498777"/>
          </a:xfrm>
          <a:prstGeom prst="roundRect">
            <a:avLst/>
          </a:prstGeom>
          <a:noFill/>
          <a:ln>
            <a:solidFill>
              <a:srgbClr val="011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0" name="Picture 99">
            <a:extLst>
              <a:ext uri="{FF2B5EF4-FFF2-40B4-BE49-F238E27FC236}">
                <a16:creationId xmlns:a16="http://schemas.microsoft.com/office/drawing/2014/main" id="{88A4D547-C92D-47D7-8622-D26778B9D92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58202" y="-325510"/>
            <a:ext cx="5819775" cy="4410075"/>
          </a:xfrm>
          <a:prstGeom prst="rect">
            <a:avLst/>
          </a:prstGeom>
        </p:spPr>
      </p:pic>
    </p:spTree>
    <p:extLst>
      <p:ext uri="{BB962C8B-B14F-4D97-AF65-F5344CB8AC3E}">
        <p14:creationId xmlns:p14="http://schemas.microsoft.com/office/powerpoint/2010/main" val="397654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A5B6DD-E153-4066-BDD8-8A1E14216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12192000" cy="5064651"/>
          </a:xfrm>
          <a:prstGeom prst="rect">
            <a:avLst/>
          </a:prstGeom>
        </p:spPr>
      </p:pic>
      <p:sp>
        <p:nvSpPr>
          <p:cNvPr id="4" name="Slide Number Placeholder 3">
            <a:extLst>
              <a:ext uri="{FF2B5EF4-FFF2-40B4-BE49-F238E27FC236}">
                <a16:creationId xmlns:a16="http://schemas.microsoft.com/office/drawing/2014/main" id="{3AD56CED-31A8-EF11-1491-DF078B71F804}"/>
              </a:ext>
            </a:extLst>
          </p:cNvPr>
          <p:cNvSpPr>
            <a:spLocks noGrp="1"/>
          </p:cNvSpPr>
          <p:nvPr>
            <p:ph type="sldNum" sz="quarter" idx="12"/>
          </p:nvPr>
        </p:nvSpPr>
        <p:spPr>
          <a:xfrm>
            <a:off x="9282629" y="6343650"/>
            <a:ext cx="2743200" cy="365125"/>
          </a:xfrm>
        </p:spPr>
        <p:txBody>
          <a:bodyPr/>
          <a:lstStyle/>
          <a:p>
            <a:fld id="{E62D32A5-F789-4C97-897A-F9C478FDB96B}" type="slidenum">
              <a:rPr lang="en-ID" smtClean="0"/>
              <a:t>6</a:t>
            </a:fld>
            <a:endParaRPr lang="en-ID"/>
          </a:p>
        </p:txBody>
      </p:sp>
      <p:sp>
        <p:nvSpPr>
          <p:cNvPr id="7" name="TextBox 6">
            <a:extLst>
              <a:ext uri="{FF2B5EF4-FFF2-40B4-BE49-F238E27FC236}">
                <a16:creationId xmlns:a16="http://schemas.microsoft.com/office/drawing/2014/main" id="{F34AE407-036C-375F-75DC-ED90FDBD1E6A}"/>
              </a:ext>
            </a:extLst>
          </p:cNvPr>
          <p:cNvSpPr txBox="1"/>
          <p:nvPr/>
        </p:nvSpPr>
        <p:spPr>
          <a:xfrm>
            <a:off x="125153" y="136069"/>
            <a:ext cx="2472904"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Presentation</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9" name="TextBox 8">
            <a:extLst>
              <a:ext uri="{FF2B5EF4-FFF2-40B4-BE49-F238E27FC236}">
                <a16:creationId xmlns:a16="http://schemas.microsoft.com/office/drawing/2014/main" id="{EE0DB47D-0497-2DF1-0D41-FAC0722850AA}"/>
              </a:ext>
            </a:extLst>
          </p:cNvPr>
          <p:cNvSpPr txBox="1"/>
          <p:nvPr/>
        </p:nvSpPr>
        <p:spPr>
          <a:xfrm>
            <a:off x="763815" y="3756155"/>
            <a:ext cx="3648075" cy="1884811"/>
          </a:xfrm>
          <a:prstGeom prst="rect">
            <a:avLst/>
          </a:prstGeom>
          <a:noFill/>
        </p:spPr>
        <p:txBody>
          <a:bodyPr wrap="square" rtlCol="0">
            <a:spAutoFit/>
          </a:bodyPr>
          <a:lstStyle/>
          <a:p>
            <a:pPr algn="just">
              <a:lnSpc>
                <a:spcPct val="120000"/>
              </a:lnSpc>
            </a:pPr>
            <a:r>
              <a:rPr lang="en-US" sz="1400" b="1" dirty="0">
                <a:solidFill>
                  <a:schemeClr val="bg1"/>
                </a:solidFill>
              </a:rPr>
              <a:t>MobiBox</a:t>
            </a:r>
            <a:r>
              <a:rPr lang="en-US" sz="1400" dirty="0">
                <a:solidFill>
                  <a:schemeClr val="bg1"/>
                </a:solidFill>
              </a:rPr>
              <a:t> Advertising as a Service allows publishers, affiliates and social media agencies to launch marketing campaigns effectively, leverage credit-based accounts for social media agencies, access Mobibox marketplace for direct DCB offers marketplace, and tracking and analytical tools.</a:t>
            </a:r>
          </a:p>
        </p:txBody>
      </p:sp>
      <p:sp>
        <p:nvSpPr>
          <p:cNvPr id="14" name="TextBox 13">
            <a:extLst>
              <a:ext uri="{FF2B5EF4-FFF2-40B4-BE49-F238E27FC236}">
                <a16:creationId xmlns:a16="http://schemas.microsoft.com/office/drawing/2014/main" id="{152B3EB4-4101-8E29-CD41-8E5F3C9DD33F}"/>
              </a:ext>
            </a:extLst>
          </p:cNvPr>
          <p:cNvSpPr txBox="1"/>
          <p:nvPr/>
        </p:nvSpPr>
        <p:spPr>
          <a:xfrm>
            <a:off x="763815" y="3069786"/>
            <a:ext cx="3565104"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What is </a:t>
            </a:r>
            <a:r>
              <a:rPr lang="en-US" sz="1600" b="1" dirty="0" err="1">
                <a:solidFill>
                  <a:schemeClr val="bg1"/>
                </a:solidFill>
                <a:latin typeface="Montserrat" panose="00000500000000000000" pitchFamily="2" charset="0"/>
                <a:ea typeface="Roboto Black" panose="02000000000000000000" pitchFamily="2" charset="0"/>
                <a:cs typeface="Noto Sans" panose="020B0502040504020204" pitchFamily="34" charset="0"/>
              </a:rPr>
              <a:t>ADaaS</a:t>
            </a:r>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 </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20" name="Kotak Teks 8">
            <a:extLst>
              <a:ext uri="{FF2B5EF4-FFF2-40B4-BE49-F238E27FC236}">
                <a16:creationId xmlns:a16="http://schemas.microsoft.com/office/drawing/2014/main" id="{4E686E47-D349-43F0-A084-60C42FED27BB}"/>
              </a:ext>
            </a:extLst>
          </p:cNvPr>
          <p:cNvSpPr txBox="1"/>
          <p:nvPr/>
        </p:nvSpPr>
        <p:spPr>
          <a:xfrm>
            <a:off x="815505" y="668479"/>
            <a:ext cx="5280495" cy="615553"/>
          </a:xfrm>
          <a:prstGeom prst="rect">
            <a:avLst/>
          </a:prstGeom>
          <a:noFill/>
        </p:spPr>
        <p:txBody>
          <a:bodyPr wrap="square" rtlCol="0">
            <a:spAutoFit/>
          </a:bodyPr>
          <a:lstStyle/>
          <a:p>
            <a:r>
              <a:rPr lang="en-US" sz="3400" b="1" dirty="0">
                <a:solidFill>
                  <a:srgbClr val="011444"/>
                </a:solidFill>
                <a:latin typeface="Gilroy" panose="00000500000000000000" pitchFamily="2" charset="0"/>
                <a:ea typeface="Roboto" panose="02000000000000000000" pitchFamily="2" charset="0"/>
                <a:cs typeface="Poppins" panose="00000500000000000000" pitchFamily="2" charset="0"/>
              </a:rPr>
              <a:t>ADVERTISING AS A SERVICE:</a:t>
            </a:r>
          </a:p>
        </p:txBody>
      </p:sp>
      <p:sp>
        <p:nvSpPr>
          <p:cNvPr id="25" name="TextBox 24">
            <a:extLst>
              <a:ext uri="{FF2B5EF4-FFF2-40B4-BE49-F238E27FC236}">
                <a16:creationId xmlns:a16="http://schemas.microsoft.com/office/drawing/2014/main" id="{1879006A-0975-4ED5-B93A-6F4DDF10566F}"/>
              </a:ext>
            </a:extLst>
          </p:cNvPr>
          <p:cNvSpPr txBox="1"/>
          <p:nvPr/>
        </p:nvSpPr>
        <p:spPr>
          <a:xfrm>
            <a:off x="5745859" y="3056523"/>
            <a:ext cx="1952173"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Mobile Operator</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26" name="TextBox 25">
            <a:extLst>
              <a:ext uri="{FF2B5EF4-FFF2-40B4-BE49-F238E27FC236}">
                <a16:creationId xmlns:a16="http://schemas.microsoft.com/office/drawing/2014/main" id="{6302B161-7C15-4F63-9BAA-A622EE04F99D}"/>
              </a:ext>
            </a:extLst>
          </p:cNvPr>
          <p:cNvSpPr txBox="1"/>
          <p:nvPr/>
        </p:nvSpPr>
        <p:spPr>
          <a:xfrm>
            <a:off x="8835977" y="3069786"/>
            <a:ext cx="1952173"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Advertiser</a:t>
            </a:r>
            <a:endParaRPr lang="en-ID"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endParaRPr>
          </a:p>
        </p:txBody>
      </p:sp>
      <p:sp>
        <p:nvSpPr>
          <p:cNvPr id="28" name="Google Shape;246;p46">
            <a:extLst>
              <a:ext uri="{FF2B5EF4-FFF2-40B4-BE49-F238E27FC236}">
                <a16:creationId xmlns:a16="http://schemas.microsoft.com/office/drawing/2014/main" id="{680A92D4-8DDB-4F73-BA5D-3C6987358EB6}"/>
              </a:ext>
            </a:extLst>
          </p:cNvPr>
          <p:cNvSpPr/>
          <p:nvPr/>
        </p:nvSpPr>
        <p:spPr>
          <a:xfrm>
            <a:off x="5753700" y="2194243"/>
            <a:ext cx="684600" cy="684600"/>
          </a:xfrm>
          <a:prstGeom prst="ellipse">
            <a:avLst/>
          </a:prstGeom>
          <a:solidFill>
            <a:srgbClr val="3CFFFE"/>
          </a:solidFill>
          <a:ln>
            <a:solidFill>
              <a:srgbClr val="3CFF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 name="Google Shape;10433;p79">
            <a:extLst>
              <a:ext uri="{FF2B5EF4-FFF2-40B4-BE49-F238E27FC236}">
                <a16:creationId xmlns:a16="http://schemas.microsoft.com/office/drawing/2014/main" id="{F85620FA-3970-43A2-ABC5-4C2F64C5360D}"/>
              </a:ext>
            </a:extLst>
          </p:cNvPr>
          <p:cNvGrpSpPr/>
          <p:nvPr/>
        </p:nvGrpSpPr>
        <p:grpSpPr>
          <a:xfrm>
            <a:off x="5987966" y="2355794"/>
            <a:ext cx="207582" cy="359594"/>
            <a:chOff x="2656082" y="2287427"/>
            <a:chExt cx="207582" cy="359594"/>
          </a:xfrm>
          <a:solidFill>
            <a:schemeClr val="tx1"/>
          </a:solidFill>
        </p:grpSpPr>
        <p:sp>
          <p:nvSpPr>
            <p:cNvPr id="30" name="Google Shape;10434;p79">
              <a:extLst>
                <a:ext uri="{FF2B5EF4-FFF2-40B4-BE49-F238E27FC236}">
                  <a16:creationId xmlns:a16="http://schemas.microsoft.com/office/drawing/2014/main" id="{960F3FDE-0350-42DE-B5AF-8604B0E8DE8D}"/>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0435;p79">
              <a:extLst>
                <a:ext uri="{FF2B5EF4-FFF2-40B4-BE49-F238E27FC236}">
                  <a16:creationId xmlns:a16="http://schemas.microsoft.com/office/drawing/2014/main" id="{70CDCDDA-C2E1-4F9C-89E6-DB8C00DA2BF1}"/>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436;p79">
              <a:extLst>
                <a:ext uri="{FF2B5EF4-FFF2-40B4-BE49-F238E27FC236}">
                  <a16:creationId xmlns:a16="http://schemas.microsoft.com/office/drawing/2014/main" id="{19A1FDA4-6CCB-4F5C-A024-A589DBF0FBA6}"/>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0437;p79">
              <a:extLst>
                <a:ext uri="{FF2B5EF4-FFF2-40B4-BE49-F238E27FC236}">
                  <a16:creationId xmlns:a16="http://schemas.microsoft.com/office/drawing/2014/main" id="{3F17F6E9-D6DE-46E8-91B7-B03870A074ED}"/>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Google Shape;244;p46">
            <a:extLst>
              <a:ext uri="{FF2B5EF4-FFF2-40B4-BE49-F238E27FC236}">
                <a16:creationId xmlns:a16="http://schemas.microsoft.com/office/drawing/2014/main" id="{F19E020A-B0EA-4B8E-BBF1-4C643168265D}"/>
              </a:ext>
            </a:extLst>
          </p:cNvPr>
          <p:cNvSpPr/>
          <p:nvPr/>
        </p:nvSpPr>
        <p:spPr>
          <a:xfrm>
            <a:off x="8975904" y="2158262"/>
            <a:ext cx="684600" cy="684600"/>
          </a:xfrm>
          <a:prstGeom prst="ellipse">
            <a:avLst/>
          </a:prstGeom>
          <a:solidFill>
            <a:srgbClr val="3CFFFE"/>
          </a:solidFill>
          <a:ln>
            <a:solidFill>
              <a:srgbClr val="3CFF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13821;p85">
            <a:extLst>
              <a:ext uri="{FF2B5EF4-FFF2-40B4-BE49-F238E27FC236}">
                <a16:creationId xmlns:a16="http://schemas.microsoft.com/office/drawing/2014/main" id="{10D242FF-39F9-415B-972E-523C44D3CB49}"/>
              </a:ext>
            </a:extLst>
          </p:cNvPr>
          <p:cNvGrpSpPr/>
          <p:nvPr/>
        </p:nvGrpSpPr>
        <p:grpSpPr>
          <a:xfrm>
            <a:off x="9150771" y="2348299"/>
            <a:ext cx="330110" cy="308908"/>
            <a:chOff x="2766264" y="3394042"/>
            <a:chExt cx="294873" cy="275934"/>
          </a:xfrm>
          <a:solidFill>
            <a:schemeClr val="tx1"/>
          </a:solidFill>
        </p:grpSpPr>
        <p:sp>
          <p:nvSpPr>
            <p:cNvPr id="36" name="Google Shape;13822;p85">
              <a:extLst>
                <a:ext uri="{FF2B5EF4-FFF2-40B4-BE49-F238E27FC236}">
                  <a16:creationId xmlns:a16="http://schemas.microsoft.com/office/drawing/2014/main" id="{BED72329-80C0-4659-8858-E845A33DC8D1}"/>
                </a:ext>
              </a:extLst>
            </p:cNvPr>
            <p:cNvSpPr/>
            <p:nvPr/>
          </p:nvSpPr>
          <p:spPr>
            <a:xfrm>
              <a:off x="2766264" y="3394042"/>
              <a:ext cx="253176" cy="275934"/>
            </a:xfrm>
            <a:custGeom>
              <a:avLst/>
              <a:gdLst/>
              <a:ahLst/>
              <a:cxnLst/>
              <a:rect l="l" t="t" r="r" b="b"/>
              <a:pathLst>
                <a:path w="7954" h="8669" extrusionOk="0">
                  <a:moveTo>
                    <a:pt x="6942" y="3489"/>
                  </a:moveTo>
                  <a:cubicBezTo>
                    <a:pt x="7371" y="3549"/>
                    <a:pt x="7692" y="3918"/>
                    <a:pt x="7692" y="4346"/>
                  </a:cubicBezTo>
                  <a:cubicBezTo>
                    <a:pt x="7692" y="4799"/>
                    <a:pt x="7382" y="5156"/>
                    <a:pt x="6942" y="5227"/>
                  </a:cubicBezTo>
                  <a:lnTo>
                    <a:pt x="6942" y="3489"/>
                  </a:lnTo>
                  <a:close/>
                  <a:moveTo>
                    <a:pt x="1013" y="3322"/>
                  </a:moveTo>
                  <a:lnTo>
                    <a:pt x="1013" y="5382"/>
                  </a:lnTo>
                  <a:lnTo>
                    <a:pt x="715" y="5382"/>
                  </a:lnTo>
                  <a:cubicBezTo>
                    <a:pt x="465" y="5382"/>
                    <a:pt x="263" y="5180"/>
                    <a:pt x="263" y="4930"/>
                  </a:cubicBezTo>
                  <a:lnTo>
                    <a:pt x="263" y="3775"/>
                  </a:lnTo>
                  <a:cubicBezTo>
                    <a:pt x="263" y="3537"/>
                    <a:pt x="453" y="3322"/>
                    <a:pt x="715" y="3322"/>
                  </a:cubicBezTo>
                  <a:close/>
                  <a:moveTo>
                    <a:pt x="2179" y="3322"/>
                  </a:moveTo>
                  <a:lnTo>
                    <a:pt x="2179" y="5382"/>
                  </a:lnTo>
                  <a:lnTo>
                    <a:pt x="1286" y="5382"/>
                  </a:lnTo>
                  <a:lnTo>
                    <a:pt x="1286" y="3322"/>
                  </a:lnTo>
                  <a:close/>
                  <a:moveTo>
                    <a:pt x="2322" y="6370"/>
                  </a:moveTo>
                  <a:lnTo>
                    <a:pt x="2322" y="6966"/>
                  </a:lnTo>
                  <a:lnTo>
                    <a:pt x="2060" y="6966"/>
                  </a:lnTo>
                  <a:lnTo>
                    <a:pt x="2227" y="6370"/>
                  </a:lnTo>
                  <a:close/>
                  <a:moveTo>
                    <a:pt x="2144" y="5644"/>
                  </a:moveTo>
                  <a:lnTo>
                    <a:pt x="1632" y="7549"/>
                  </a:lnTo>
                  <a:lnTo>
                    <a:pt x="1286" y="7549"/>
                  </a:lnTo>
                  <a:lnTo>
                    <a:pt x="1286" y="5644"/>
                  </a:lnTo>
                  <a:close/>
                  <a:moveTo>
                    <a:pt x="6680" y="274"/>
                  </a:moveTo>
                  <a:lnTo>
                    <a:pt x="6680" y="8430"/>
                  </a:lnTo>
                  <a:lnTo>
                    <a:pt x="6085" y="8430"/>
                  </a:lnTo>
                  <a:lnTo>
                    <a:pt x="6085" y="2703"/>
                  </a:lnTo>
                  <a:cubicBezTo>
                    <a:pt x="6085" y="2620"/>
                    <a:pt x="6025" y="2560"/>
                    <a:pt x="5954" y="2560"/>
                  </a:cubicBezTo>
                  <a:cubicBezTo>
                    <a:pt x="5870" y="2560"/>
                    <a:pt x="5811" y="2620"/>
                    <a:pt x="5811" y="2703"/>
                  </a:cubicBezTo>
                  <a:lnTo>
                    <a:pt x="5811" y="7549"/>
                  </a:lnTo>
                  <a:cubicBezTo>
                    <a:pt x="5632" y="7311"/>
                    <a:pt x="5382" y="6989"/>
                    <a:pt x="5037" y="6668"/>
                  </a:cubicBezTo>
                  <a:cubicBezTo>
                    <a:pt x="4668" y="6299"/>
                    <a:pt x="4263" y="6013"/>
                    <a:pt x="3870" y="5799"/>
                  </a:cubicBezTo>
                  <a:cubicBezTo>
                    <a:pt x="3406" y="5561"/>
                    <a:pt x="2930" y="5418"/>
                    <a:pt x="2453" y="5394"/>
                  </a:cubicBezTo>
                  <a:lnTo>
                    <a:pt x="2453" y="3322"/>
                  </a:lnTo>
                  <a:cubicBezTo>
                    <a:pt x="2930" y="3310"/>
                    <a:pt x="3406" y="3179"/>
                    <a:pt x="3870" y="2918"/>
                  </a:cubicBezTo>
                  <a:cubicBezTo>
                    <a:pt x="4263" y="2715"/>
                    <a:pt x="4668" y="2417"/>
                    <a:pt x="5037" y="2048"/>
                  </a:cubicBezTo>
                  <a:cubicBezTo>
                    <a:pt x="5370" y="1715"/>
                    <a:pt x="5632" y="1394"/>
                    <a:pt x="5811" y="1167"/>
                  </a:cubicBezTo>
                  <a:lnTo>
                    <a:pt x="5811" y="2025"/>
                  </a:lnTo>
                  <a:cubicBezTo>
                    <a:pt x="5811" y="2108"/>
                    <a:pt x="5870" y="2167"/>
                    <a:pt x="5954" y="2167"/>
                  </a:cubicBezTo>
                  <a:cubicBezTo>
                    <a:pt x="6025" y="2167"/>
                    <a:pt x="6085" y="2108"/>
                    <a:pt x="6085" y="2025"/>
                  </a:cubicBezTo>
                  <a:lnTo>
                    <a:pt x="6085" y="274"/>
                  </a:lnTo>
                  <a:close/>
                  <a:moveTo>
                    <a:pt x="5930" y="0"/>
                  </a:moveTo>
                  <a:cubicBezTo>
                    <a:pt x="5858" y="0"/>
                    <a:pt x="5799" y="60"/>
                    <a:pt x="5799" y="143"/>
                  </a:cubicBezTo>
                  <a:lnTo>
                    <a:pt x="5799" y="679"/>
                  </a:lnTo>
                  <a:cubicBezTo>
                    <a:pt x="5728" y="810"/>
                    <a:pt x="5370" y="1334"/>
                    <a:pt x="4835" y="1846"/>
                  </a:cubicBezTo>
                  <a:cubicBezTo>
                    <a:pt x="4263" y="2382"/>
                    <a:pt x="3370" y="3037"/>
                    <a:pt x="2299" y="3037"/>
                  </a:cubicBezTo>
                  <a:lnTo>
                    <a:pt x="715" y="3037"/>
                  </a:lnTo>
                  <a:cubicBezTo>
                    <a:pt x="310" y="3037"/>
                    <a:pt x="1" y="3370"/>
                    <a:pt x="1" y="3751"/>
                  </a:cubicBezTo>
                  <a:lnTo>
                    <a:pt x="1" y="4918"/>
                  </a:lnTo>
                  <a:cubicBezTo>
                    <a:pt x="1" y="5323"/>
                    <a:pt x="322" y="5632"/>
                    <a:pt x="715" y="5632"/>
                  </a:cubicBezTo>
                  <a:lnTo>
                    <a:pt x="1013" y="5632"/>
                  </a:lnTo>
                  <a:lnTo>
                    <a:pt x="1013" y="7668"/>
                  </a:lnTo>
                  <a:cubicBezTo>
                    <a:pt x="1013" y="7740"/>
                    <a:pt x="1072" y="7799"/>
                    <a:pt x="1144" y="7799"/>
                  </a:cubicBezTo>
                  <a:lnTo>
                    <a:pt x="1727" y="7799"/>
                  </a:lnTo>
                  <a:cubicBezTo>
                    <a:pt x="1787" y="7799"/>
                    <a:pt x="1846" y="7763"/>
                    <a:pt x="1858" y="7692"/>
                  </a:cubicBezTo>
                  <a:lnTo>
                    <a:pt x="1989" y="7216"/>
                  </a:lnTo>
                  <a:lnTo>
                    <a:pt x="2453" y="7216"/>
                  </a:lnTo>
                  <a:cubicBezTo>
                    <a:pt x="2525" y="7216"/>
                    <a:pt x="2584" y="7156"/>
                    <a:pt x="2584" y="7085"/>
                  </a:cubicBezTo>
                  <a:lnTo>
                    <a:pt x="2584" y="6204"/>
                  </a:lnTo>
                  <a:cubicBezTo>
                    <a:pt x="2584" y="6132"/>
                    <a:pt x="2525" y="6073"/>
                    <a:pt x="2453" y="6073"/>
                  </a:cubicBezTo>
                  <a:lnTo>
                    <a:pt x="2287" y="6073"/>
                  </a:lnTo>
                  <a:lnTo>
                    <a:pt x="2406" y="5632"/>
                  </a:lnTo>
                  <a:cubicBezTo>
                    <a:pt x="3430" y="5668"/>
                    <a:pt x="4299" y="6299"/>
                    <a:pt x="4835" y="6823"/>
                  </a:cubicBezTo>
                  <a:cubicBezTo>
                    <a:pt x="5370" y="7335"/>
                    <a:pt x="5704" y="7859"/>
                    <a:pt x="5799" y="7990"/>
                  </a:cubicBezTo>
                  <a:lnTo>
                    <a:pt x="5799" y="8525"/>
                  </a:lnTo>
                  <a:cubicBezTo>
                    <a:pt x="5799" y="8609"/>
                    <a:pt x="5858" y="8668"/>
                    <a:pt x="5930" y="8668"/>
                  </a:cubicBezTo>
                  <a:lnTo>
                    <a:pt x="6811" y="8668"/>
                  </a:lnTo>
                  <a:cubicBezTo>
                    <a:pt x="6882" y="8668"/>
                    <a:pt x="6942" y="8609"/>
                    <a:pt x="6942" y="8525"/>
                  </a:cubicBezTo>
                  <a:lnTo>
                    <a:pt x="6942" y="5465"/>
                  </a:lnTo>
                  <a:cubicBezTo>
                    <a:pt x="7525" y="5394"/>
                    <a:pt x="7954" y="4918"/>
                    <a:pt x="7954" y="4322"/>
                  </a:cubicBezTo>
                  <a:cubicBezTo>
                    <a:pt x="7954" y="3775"/>
                    <a:pt x="7525" y="3275"/>
                    <a:pt x="6942" y="3203"/>
                  </a:cubicBezTo>
                  <a:lnTo>
                    <a:pt x="6942" y="143"/>
                  </a:lnTo>
                  <a:cubicBezTo>
                    <a:pt x="6942" y="60"/>
                    <a:pt x="6882" y="0"/>
                    <a:pt x="6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3823;p85">
              <a:extLst>
                <a:ext uri="{FF2B5EF4-FFF2-40B4-BE49-F238E27FC236}">
                  <a16:creationId xmlns:a16="http://schemas.microsoft.com/office/drawing/2014/main" id="{1ECD414A-92EB-45AE-98BE-4610098654BE}"/>
                </a:ext>
              </a:extLst>
            </p:cNvPr>
            <p:cNvSpPr/>
            <p:nvPr/>
          </p:nvSpPr>
          <p:spPr>
            <a:xfrm>
              <a:off x="3039143" y="3528205"/>
              <a:ext cx="21995" cy="8753"/>
            </a:xfrm>
            <a:custGeom>
              <a:avLst/>
              <a:gdLst/>
              <a:ahLst/>
              <a:cxnLst/>
              <a:rect l="l" t="t" r="r" b="b"/>
              <a:pathLst>
                <a:path w="691" h="275" extrusionOk="0">
                  <a:moveTo>
                    <a:pt x="131" y="0"/>
                  </a:moveTo>
                  <a:cubicBezTo>
                    <a:pt x="60" y="0"/>
                    <a:pt x="0" y="60"/>
                    <a:pt x="0" y="131"/>
                  </a:cubicBezTo>
                  <a:cubicBezTo>
                    <a:pt x="0" y="215"/>
                    <a:pt x="60" y="274"/>
                    <a:pt x="131" y="274"/>
                  </a:cubicBezTo>
                  <a:lnTo>
                    <a:pt x="560" y="274"/>
                  </a:lnTo>
                  <a:cubicBezTo>
                    <a:pt x="631" y="274"/>
                    <a:pt x="691" y="215"/>
                    <a:pt x="691" y="131"/>
                  </a:cubicBezTo>
                  <a:cubicBezTo>
                    <a:pt x="691" y="60"/>
                    <a:pt x="631" y="0"/>
                    <a:pt x="5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3824;p85">
              <a:extLst>
                <a:ext uri="{FF2B5EF4-FFF2-40B4-BE49-F238E27FC236}">
                  <a16:creationId xmlns:a16="http://schemas.microsoft.com/office/drawing/2014/main" id="{B2B86640-7C36-44AC-A2ED-FECBF94996E5}"/>
                </a:ext>
              </a:extLst>
            </p:cNvPr>
            <p:cNvSpPr/>
            <p:nvPr/>
          </p:nvSpPr>
          <p:spPr>
            <a:xfrm>
              <a:off x="3019408" y="3475622"/>
              <a:ext cx="20499" cy="18875"/>
            </a:xfrm>
            <a:custGeom>
              <a:avLst/>
              <a:gdLst/>
              <a:ahLst/>
              <a:cxnLst/>
              <a:rect l="l" t="t" r="r" b="b"/>
              <a:pathLst>
                <a:path w="644" h="593" extrusionOk="0">
                  <a:moveTo>
                    <a:pt x="501" y="0"/>
                  </a:moveTo>
                  <a:cubicBezTo>
                    <a:pt x="468" y="0"/>
                    <a:pt x="436" y="15"/>
                    <a:pt x="406" y="45"/>
                  </a:cubicBezTo>
                  <a:lnTo>
                    <a:pt x="96" y="355"/>
                  </a:lnTo>
                  <a:cubicBezTo>
                    <a:pt x="1" y="450"/>
                    <a:pt x="61" y="593"/>
                    <a:pt x="180" y="593"/>
                  </a:cubicBezTo>
                  <a:cubicBezTo>
                    <a:pt x="215" y="593"/>
                    <a:pt x="263" y="581"/>
                    <a:pt x="275" y="557"/>
                  </a:cubicBezTo>
                  <a:lnTo>
                    <a:pt x="584" y="235"/>
                  </a:lnTo>
                  <a:cubicBezTo>
                    <a:pt x="644" y="200"/>
                    <a:pt x="644" y="104"/>
                    <a:pt x="596" y="45"/>
                  </a:cubicBezTo>
                  <a:cubicBezTo>
                    <a:pt x="567" y="15"/>
                    <a:pt x="534" y="0"/>
                    <a:pt x="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3825;p85">
              <a:extLst>
                <a:ext uri="{FF2B5EF4-FFF2-40B4-BE49-F238E27FC236}">
                  <a16:creationId xmlns:a16="http://schemas.microsoft.com/office/drawing/2014/main" id="{5FCE0DB0-B699-4A2F-AD1F-AB484C0D3385}"/>
                </a:ext>
              </a:extLst>
            </p:cNvPr>
            <p:cNvSpPr/>
            <p:nvPr/>
          </p:nvSpPr>
          <p:spPr>
            <a:xfrm>
              <a:off x="3020554" y="3570348"/>
              <a:ext cx="19353" cy="18621"/>
            </a:xfrm>
            <a:custGeom>
              <a:avLst/>
              <a:gdLst/>
              <a:ahLst/>
              <a:cxnLst/>
              <a:rect l="l" t="t" r="r" b="b"/>
              <a:pathLst>
                <a:path w="608" h="585" extrusionOk="0">
                  <a:moveTo>
                    <a:pt x="155" y="1"/>
                  </a:moveTo>
                  <a:cubicBezTo>
                    <a:pt x="123" y="1"/>
                    <a:pt x="90" y="16"/>
                    <a:pt x="60" y="46"/>
                  </a:cubicBezTo>
                  <a:cubicBezTo>
                    <a:pt x="1" y="105"/>
                    <a:pt x="1" y="176"/>
                    <a:pt x="60" y="236"/>
                  </a:cubicBezTo>
                  <a:lnTo>
                    <a:pt x="370" y="546"/>
                  </a:lnTo>
                  <a:cubicBezTo>
                    <a:pt x="397" y="572"/>
                    <a:pt x="431" y="585"/>
                    <a:pt x="463" y="585"/>
                  </a:cubicBezTo>
                  <a:cubicBezTo>
                    <a:pt x="503" y="585"/>
                    <a:pt x="541" y="566"/>
                    <a:pt x="560" y="534"/>
                  </a:cubicBezTo>
                  <a:cubicBezTo>
                    <a:pt x="608" y="498"/>
                    <a:pt x="608" y="403"/>
                    <a:pt x="560" y="355"/>
                  </a:cubicBezTo>
                  <a:lnTo>
                    <a:pt x="251" y="46"/>
                  </a:lnTo>
                  <a:cubicBezTo>
                    <a:pt x="221" y="16"/>
                    <a:pt x="188"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8" name="TextBox 47">
            <a:extLst>
              <a:ext uri="{FF2B5EF4-FFF2-40B4-BE49-F238E27FC236}">
                <a16:creationId xmlns:a16="http://schemas.microsoft.com/office/drawing/2014/main" id="{2B5962B7-7662-4F5E-821B-113CED206886}"/>
              </a:ext>
            </a:extLst>
          </p:cNvPr>
          <p:cNvSpPr txBox="1"/>
          <p:nvPr/>
        </p:nvSpPr>
        <p:spPr>
          <a:xfrm>
            <a:off x="5430958" y="3444708"/>
            <a:ext cx="2806700" cy="738664"/>
          </a:xfrm>
          <a:prstGeom prst="rect">
            <a:avLst/>
          </a:prstGeom>
          <a:noFill/>
        </p:spPr>
        <p:txBody>
          <a:bodyPr wrap="square" rtlCol="0">
            <a:spAutoFit/>
          </a:bodyPr>
          <a:lstStyle/>
          <a:p>
            <a:pPr marL="285750" indent="-285750">
              <a:buClr>
                <a:srgbClr val="35DFBB"/>
              </a:buClr>
              <a:buFont typeface="Arial" panose="020B0604020202020204" pitchFamily="34" charset="0"/>
              <a:buChar char="•"/>
            </a:pPr>
            <a:r>
              <a:rPr lang="en-US" sz="1400" dirty="0">
                <a:solidFill>
                  <a:schemeClr val="bg1"/>
                </a:solidFill>
              </a:rPr>
              <a:t>Looking to oversee, control, and enhance advertisers’  marketing compliance.</a:t>
            </a:r>
          </a:p>
        </p:txBody>
      </p:sp>
      <p:sp>
        <p:nvSpPr>
          <p:cNvPr id="49" name="TextBox 48">
            <a:extLst>
              <a:ext uri="{FF2B5EF4-FFF2-40B4-BE49-F238E27FC236}">
                <a16:creationId xmlns:a16="http://schemas.microsoft.com/office/drawing/2014/main" id="{9598AA2F-36C1-4BF1-8A8C-41F16C54F8FE}"/>
              </a:ext>
            </a:extLst>
          </p:cNvPr>
          <p:cNvSpPr txBox="1"/>
          <p:nvPr/>
        </p:nvSpPr>
        <p:spPr>
          <a:xfrm>
            <a:off x="8511065" y="3407018"/>
            <a:ext cx="2806700" cy="954107"/>
          </a:xfrm>
          <a:prstGeom prst="rect">
            <a:avLst/>
          </a:prstGeom>
          <a:noFill/>
        </p:spPr>
        <p:txBody>
          <a:bodyPr wrap="square" rtlCol="0">
            <a:spAutoFit/>
          </a:bodyPr>
          <a:lstStyle/>
          <a:p>
            <a:pPr marL="285750" indent="-285750">
              <a:buClr>
                <a:srgbClr val="35DFBB"/>
              </a:buClr>
              <a:buFont typeface="Arial" panose="020B0604020202020204" pitchFamily="34" charset="0"/>
              <a:buChar char="•"/>
            </a:pPr>
            <a:r>
              <a:rPr lang="en-US" sz="1400" dirty="0">
                <a:solidFill>
                  <a:schemeClr val="bg1"/>
                </a:solidFill>
              </a:rPr>
              <a:t>Looking to monetize services through marketing optimization.</a:t>
            </a:r>
          </a:p>
          <a:p>
            <a:pPr lvl="0"/>
            <a:endParaRPr lang="en-US" sz="1400" dirty="0">
              <a:solidFill>
                <a:schemeClr val="bg1"/>
              </a:solidFill>
            </a:endParaRPr>
          </a:p>
        </p:txBody>
      </p:sp>
      <p:sp>
        <p:nvSpPr>
          <p:cNvPr id="50" name="TextBox 49">
            <a:extLst>
              <a:ext uri="{FF2B5EF4-FFF2-40B4-BE49-F238E27FC236}">
                <a16:creationId xmlns:a16="http://schemas.microsoft.com/office/drawing/2014/main" id="{6DC9B618-6A81-4ADE-84DB-E889543D028D}"/>
              </a:ext>
            </a:extLst>
          </p:cNvPr>
          <p:cNvSpPr txBox="1"/>
          <p:nvPr/>
        </p:nvSpPr>
        <p:spPr>
          <a:xfrm>
            <a:off x="5698185" y="5356512"/>
            <a:ext cx="1952173" cy="338554"/>
          </a:xfrm>
          <a:prstGeom prst="rect">
            <a:avLst/>
          </a:prstGeom>
          <a:noFill/>
        </p:spPr>
        <p:txBody>
          <a:bodyPr wrap="square" rtlCol="0">
            <a:spAutoFit/>
          </a:bodyPr>
          <a:lstStyle/>
          <a:p>
            <a:r>
              <a:rPr lang="en-US" sz="1600" b="1" dirty="0">
                <a:solidFill>
                  <a:schemeClr val="bg1"/>
                </a:solidFill>
                <a:latin typeface="Montserrat" panose="00000500000000000000" pitchFamily="2" charset="0"/>
                <a:ea typeface="Roboto Black" panose="02000000000000000000" pitchFamily="2" charset="0"/>
                <a:cs typeface="Noto Sans" panose="020B0502040504020204" pitchFamily="34" charset="0"/>
              </a:rPr>
              <a:t>Publishers</a:t>
            </a:r>
          </a:p>
        </p:txBody>
      </p:sp>
      <p:sp>
        <p:nvSpPr>
          <p:cNvPr id="51" name="Google Shape;244;p46">
            <a:extLst>
              <a:ext uri="{FF2B5EF4-FFF2-40B4-BE49-F238E27FC236}">
                <a16:creationId xmlns:a16="http://schemas.microsoft.com/office/drawing/2014/main" id="{4B8AA6BC-65A9-4040-9381-3DF5104D8958}"/>
              </a:ext>
            </a:extLst>
          </p:cNvPr>
          <p:cNvSpPr/>
          <p:nvPr/>
        </p:nvSpPr>
        <p:spPr>
          <a:xfrm>
            <a:off x="5838112" y="4444988"/>
            <a:ext cx="684600" cy="684600"/>
          </a:xfrm>
          <a:prstGeom prst="ellipse">
            <a:avLst/>
          </a:prstGeom>
          <a:solidFill>
            <a:srgbClr val="3CFFFE"/>
          </a:solidFill>
          <a:ln>
            <a:solidFill>
              <a:srgbClr val="3CFF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8" name="Straight Connector 57">
            <a:extLst>
              <a:ext uri="{FF2B5EF4-FFF2-40B4-BE49-F238E27FC236}">
                <a16:creationId xmlns:a16="http://schemas.microsoft.com/office/drawing/2014/main" id="{46DE4B84-28AC-4BCE-B534-080F68614CE2}"/>
              </a:ext>
            </a:extLst>
          </p:cNvPr>
          <p:cNvCxnSpPr>
            <a:cxnSpLocks/>
          </p:cNvCxnSpPr>
          <p:nvPr/>
        </p:nvCxnSpPr>
        <p:spPr>
          <a:xfrm>
            <a:off x="4839929" y="3056523"/>
            <a:ext cx="0" cy="3020265"/>
          </a:xfrm>
          <a:prstGeom prst="line">
            <a:avLst/>
          </a:prstGeom>
          <a:ln w="25400">
            <a:solidFill>
              <a:srgbClr val="3CFFFE"/>
            </a:solidFill>
          </a:ln>
        </p:spPr>
        <p:style>
          <a:lnRef idx="1">
            <a:schemeClr val="accent1"/>
          </a:lnRef>
          <a:fillRef idx="0">
            <a:schemeClr val="accent1"/>
          </a:fillRef>
          <a:effectRef idx="0">
            <a:schemeClr val="accent1"/>
          </a:effectRef>
          <a:fontRef idx="minor">
            <a:schemeClr val="tx1"/>
          </a:fontRef>
        </p:style>
      </p:cxnSp>
      <p:grpSp>
        <p:nvGrpSpPr>
          <p:cNvPr id="59" name="Google Shape;13841;p85">
            <a:extLst>
              <a:ext uri="{FF2B5EF4-FFF2-40B4-BE49-F238E27FC236}">
                <a16:creationId xmlns:a16="http://schemas.microsoft.com/office/drawing/2014/main" id="{56577C1D-170A-45DA-BA40-87C0AA216073}"/>
              </a:ext>
            </a:extLst>
          </p:cNvPr>
          <p:cNvGrpSpPr/>
          <p:nvPr/>
        </p:nvGrpSpPr>
        <p:grpSpPr>
          <a:xfrm>
            <a:off x="6011920" y="4676601"/>
            <a:ext cx="367255" cy="244486"/>
            <a:chOff x="4629306" y="3409193"/>
            <a:chExt cx="367255" cy="244486"/>
          </a:xfrm>
          <a:solidFill>
            <a:schemeClr val="tx1"/>
          </a:solidFill>
        </p:grpSpPr>
        <p:sp>
          <p:nvSpPr>
            <p:cNvPr id="60" name="Google Shape;13842;p85">
              <a:extLst>
                <a:ext uri="{FF2B5EF4-FFF2-40B4-BE49-F238E27FC236}">
                  <a16:creationId xmlns:a16="http://schemas.microsoft.com/office/drawing/2014/main" id="{25EF0750-A2FF-4708-A560-D7DFD5CFD73C}"/>
                </a:ext>
              </a:extLst>
            </p:cNvPr>
            <p:cNvSpPr/>
            <p:nvPr/>
          </p:nvSpPr>
          <p:spPr>
            <a:xfrm>
              <a:off x="4629306" y="3409193"/>
              <a:ext cx="367255" cy="244486"/>
            </a:xfrm>
            <a:custGeom>
              <a:avLst/>
              <a:gdLst/>
              <a:ahLst/>
              <a:cxnLst/>
              <a:rect l="l" t="t" r="r" b="b"/>
              <a:pathLst>
                <a:path w="11538" h="7681" extrusionOk="0">
                  <a:moveTo>
                    <a:pt x="10966" y="358"/>
                  </a:moveTo>
                  <a:cubicBezTo>
                    <a:pt x="11085" y="358"/>
                    <a:pt x="11181" y="453"/>
                    <a:pt x="11181" y="572"/>
                  </a:cubicBezTo>
                  <a:lnTo>
                    <a:pt x="11181" y="7121"/>
                  </a:lnTo>
                  <a:cubicBezTo>
                    <a:pt x="11181" y="7240"/>
                    <a:pt x="11085" y="7323"/>
                    <a:pt x="10966" y="7323"/>
                  </a:cubicBezTo>
                  <a:lnTo>
                    <a:pt x="560" y="7323"/>
                  </a:lnTo>
                  <a:cubicBezTo>
                    <a:pt x="441" y="7323"/>
                    <a:pt x="358" y="7240"/>
                    <a:pt x="358" y="7121"/>
                  </a:cubicBezTo>
                  <a:lnTo>
                    <a:pt x="358" y="572"/>
                  </a:lnTo>
                  <a:cubicBezTo>
                    <a:pt x="358" y="453"/>
                    <a:pt x="441" y="358"/>
                    <a:pt x="560" y="358"/>
                  </a:cubicBezTo>
                  <a:close/>
                  <a:moveTo>
                    <a:pt x="560" y="1"/>
                  </a:moveTo>
                  <a:cubicBezTo>
                    <a:pt x="251" y="1"/>
                    <a:pt x="1" y="263"/>
                    <a:pt x="1" y="572"/>
                  </a:cubicBezTo>
                  <a:lnTo>
                    <a:pt x="1" y="7121"/>
                  </a:lnTo>
                  <a:cubicBezTo>
                    <a:pt x="1" y="7430"/>
                    <a:pt x="251" y="7680"/>
                    <a:pt x="560" y="7680"/>
                  </a:cubicBezTo>
                  <a:lnTo>
                    <a:pt x="10966" y="7680"/>
                  </a:lnTo>
                  <a:cubicBezTo>
                    <a:pt x="11276" y="7680"/>
                    <a:pt x="11526" y="7430"/>
                    <a:pt x="11526" y="7121"/>
                  </a:cubicBezTo>
                  <a:lnTo>
                    <a:pt x="11526" y="572"/>
                  </a:lnTo>
                  <a:cubicBezTo>
                    <a:pt x="11538" y="263"/>
                    <a:pt x="11276" y="1"/>
                    <a:pt x="109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3843;p85">
              <a:extLst>
                <a:ext uri="{FF2B5EF4-FFF2-40B4-BE49-F238E27FC236}">
                  <a16:creationId xmlns:a16="http://schemas.microsoft.com/office/drawing/2014/main" id="{C8829254-B341-4CF2-8DAB-18A9F5422855}"/>
                </a:ext>
              </a:extLst>
            </p:cNvPr>
            <p:cNvSpPr/>
            <p:nvPr/>
          </p:nvSpPr>
          <p:spPr>
            <a:xfrm>
              <a:off x="4665688" y="3433447"/>
              <a:ext cx="294109" cy="195595"/>
            </a:xfrm>
            <a:custGeom>
              <a:avLst/>
              <a:gdLst/>
              <a:ahLst/>
              <a:cxnLst/>
              <a:rect l="l" t="t" r="r" b="b"/>
              <a:pathLst>
                <a:path w="9240" h="6145" extrusionOk="0">
                  <a:moveTo>
                    <a:pt x="8871" y="370"/>
                  </a:moveTo>
                  <a:lnTo>
                    <a:pt x="8871" y="5787"/>
                  </a:lnTo>
                  <a:lnTo>
                    <a:pt x="370" y="5787"/>
                  </a:lnTo>
                  <a:lnTo>
                    <a:pt x="370" y="370"/>
                  </a:lnTo>
                  <a:close/>
                  <a:moveTo>
                    <a:pt x="179" y="1"/>
                  </a:moveTo>
                  <a:cubicBezTo>
                    <a:pt x="72" y="1"/>
                    <a:pt x="1" y="72"/>
                    <a:pt x="1" y="179"/>
                  </a:cubicBezTo>
                  <a:lnTo>
                    <a:pt x="1" y="5966"/>
                  </a:lnTo>
                  <a:cubicBezTo>
                    <a:pt x="1" y="6073"/>
                    <a:pt x="72" y="6144"/>
                    <a:pt x="179" y="6144"/>
                  </a:cubicBezTo>
                  <a:lnTo>
                    <a:pt x="9049" y="6144"/>
                  </a:lnTo>
                  <a:cubicBezTo>
                    <a:pt x="9157" y="6144"/>
                    <a:pt x="9228" y="6073"/>
                    <a:pt x="9228" y="5966"/>
                  </a:cubicBezTo>
                  <a:lnTo>
                    <a:pt x="9228" y="179"/>
                  </a:lnTo>
                  <a:cubicBezTo>
                    <a:pt x="9240" y="96"/>
                    <a:pt x="9157" y="1"/>
                    <a:pt x="9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3844;p85">
              <a:extLst>
                <a:ext uri="{FF2B5EF4-FFF2-40B4-BE49-F238E27FC236}">
                  <a16:creationId xmlns:a16="http://schemas.microsoft.com/office/drawing/2014/main" id="{43EB4D09-6FAE-4433-9DFF-65B7B9D6A5DD}"/>
                </a:ext>
              </a:extLst>
            </p:cNvPr>
            <p:cNvSpPr/>
            <p:nvPr/>
          </p:nvSpPr>
          <p:spPr>
            <a:xfrm>
              <a:off x="4647895" y="3519866"/>
              <a:ext cx="11395" cy="23522"/>
            </a:xfrm>
            <a:custGeom>
              <a:avLst/>
              <a:gdLst/>
              <a:ahLst/>
              <a:cxnLst/>
              <a:rect l="l" t="t" r="r" b="b"/>
              <a:pathLst>
                <a:path w="358" h="739" extrusionOk="0">
                  <a:moveTo>
                    <a:pt x="179" y="0"/>
                  </a:moveTo>
                  <a:cubicBezTo>
                    <a:pt x="72" y="0"/>
                    <a:pt x="0" y="72"/>
                    <a:pt x="0" y="179"/>
                  </a:cubicBezTo>
                  <a:lnTo>
                    <a:pt x="0" y="560"/>
                  </a:lnTo>
                  <a:cubicBezTo>
                    <a:pt x="0" y="667"/>
                    <a:pt x="72" y="739"/>
                    <a:pt x="179" y="739"/>
                  </a:cubicBezTo>
                  <a:cubicBezTo>
                    <a:pt x="274" y="739"/>
                    <a:pt x="357" y="667"/>
                    <a:pt x="357" y="560"/>
                  </a:cubicBezTo>
                  <a:lnTo>
                    <a:pt x="357" y="179"/>
                  </a:lnTo>
                  <a:cubicBezTo>
                    <a:pt x="357" y="72"/>
                    <a:pt x="274"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3845;p85">
              <a:extLst>
                <a:ext uri="{FF2B5EF4-FFF2-40B4-BE49-F238E27FC236}">
                  <a16:creationId xmlns:a16="http://schemas.microsoft.com/office/drawing/2014/main" id="{E3249078-3604-46C6-8023-D8E18CBB05CE}"/>
                </a:ext>
              </a:extLst>
            </p:cNvPr>
            <p:cNvSpPr/>
            <p:nvPr/>
          </p:nvSpPr>
          <p:spPr>
            <a:xfrm>
              <a:off x="4966609" y="3513404"/>
              <a:ext cx="11395" cy="36063"/>
            </a:xfrm>
            <a:custGeom>
              <a:avLst/>
              <a:gdLst/>
              <a:ahLst/>
              <a:cxnLst/>
              <a:rect l="l" t="t" r="r" b="b"/>
              <a:pathLst>
                <a:path w="358" h="1133" extrusionOk="0">
                  <a:moveTo>
                    <a:pt x="179" y="1"/>
                  </a:moveTo>
                  <a:cubicBezTo>
                    <a:pt x="72" y="1"/>
                    <a:pt x="0" y="84"/>
                    <a:pt x="0" y="180"/>
                  </a:cubicBezTo>
                  <a:lnTo>
                    <a:pt x="0" y="953"/>
                  </a:lnTo>
                  <a:cubicBezTo>
                    <a:pt x="0" y="1061"/>
                    <a:pt x="72" y="1132"/>
                    <a:pt x="179" y="1132"/>
                  </a:cubicBezTo>
                  <a:cubicBezTo>
                    <a:pt x="286" y="1132"/>
                    <a:pt x="357" y="1061"/>
                    <a:pt x="357" y="953"/>
                  </a:cubicBezTo>
                  <a:lnTo>
                    <a:pt x="357" y="180"/>
                  </a:lnTo>
                  <a:cubicBezTo>
                    <a:pt x="357" y="84"/>
                    <a:pt x="286"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3846;p85">
              <a:extLst>
                <a:ext uri="{FF2B5EF4-FFF2-40B4-BE49-F238E27FC236}">
                  <a16:creationId xmlns:a16="http://schemas.microsoft.com/office/drawing/2014/main" id="{CABE34BF-5311-480E-AA58-11E6AEED2E6E}"/>
                </a:ext>
              </a:extLst>
            </p:cNvPr>
            <p:cNvSpPr/>
            <p:nvPr/>
          </p:nvSpPr>
          <p:spPr>
            <a:xfrm>
              <a:off x="4966609" y="3433447"/>
              <a:ext cx="11777" cy="11395"/>
            </a:xfrm>
            <a:custGeom>
              <a:avLst/>
              <a:gdLst/>
              <a:ahLst/>
              <a:cxnLst/>
              <a:rect l="l" t="t" r="r" b="b"/>
              <a:pathLst>
                <a:path w="370" h="358" extrusionOk="0">
                  <a:moveTo>
                    <a:pt x="179" y="1"/>
                  </a:moveTo>
                  <a:cubicBezTo>
                    <a:pt x="72" y="1"/>
                    <a:pt x="0" y="72"/>
                    <a:pt x="0" y="179"/>
                  </a:cubicBezTo>
                  <a:cubicBezTo>
                    <a:pt x="0" y="286"/>
                    <a:pt x="84" y="358"/>
                    <a:pt x="179" y="358"/>
                  </a:cubicBezTo>
                  <a:cubicBezTo>
                    <a:pt x="286" y="358"/>
                    <a:pt x="357" y="286"/>
                    <a:pt x="357" y="179"/>
                  </a:cubicBezTo>
                  <a:cubicBezTo>
                    <a:pt x="369" y="96"/>
                    <a:pt x="286"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3847;p85">
              <a:extLst>
                <a:ext uri="{FF2B5EF4-FFF2-40B4-BE49-F238E27FC236}">
                  <a16:creationId xmlns:a16="http://schemas.microsoft.com/office/drawing/2014/main" id="{756A08D1-ACDA-439C-A5F0-17CC171FAB02}"/>
                </a:ext>
              </a:extLst>
            </p:cNvPr>
            <p:cNvSpPr/>
            <p:nvPr/>
          </p:nvSpPr>
          <p:spPr>
            <a:xfrm>
              <a:off x="4647895" y="3488799"/>
              <a:ext cx="11395" cy="17825"/>
            </a:xfrm>
            <a:custGeom>
              <a:avLst/>
              <a:gdLst/>
              <a:ahLst/>
              <a:cxnLst/>
              <a:rect l="l" t="t" r="r" b="b"/>
              <a:pathLst>
                <a:path w="358" h="560" extrusionOk="0">
                  <a:moveTo>
                    <a:pt x="179" y="0"/>
                  </a:moveTo>
                  <a:cubicBezTo>
                    <a:pt x="72" y="0"/>
                    <a:pt x="0" y="83"/>
                    <a:pt x="0" y="179"/>
                  </a:cubicBezTo>
                  <a:lnTo>
                    <a:pt x="0" y="381"/>
                  </a:lnTo>
                  <a:cubicBezTo>
                    <a:pt x="0" y="476"/>
                    <a:pt x="72" y="560"/>
                    <a:pt x="179" y="560"/>
                  </a:cubicBezTo>
                  <a:cubicBezTo>
                    <a:pt x="274" y="560"/>
                    <a:pt x="357" y="476"/>
                    <a:pt x="357" y="381"/>
                  </a:cubicBezTo>
                  <a:lnTo>
                    <a:pt x="357" y="179"/>
                  </a:lnTo>
                  <a:cubicBezTo>
                    <a:pt x="357" y="83"/>
                    <a:pt x="274"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3848;p85">
              <a:extLst>
                <a:ext uri="{FF2B5EF4-FFF2-40B4-BE49-F238E27FC236}">
                  <a16:creationId xmlns:a16="http://schemas.microsoft.com/office/drawing/2014/main" id="{761BA2E0-8802-4BDC-94E1-2232B3E85423}"/>
                </a:ext>
              </a:extLst>
            </p:cNvPr>
            <p:cNvSpPr/>
            <p:nvPr/>
          </p:nvSpPr>
          <p:spPr>
            <a:xfrm>
              <a:off x="4647895" y="3556247"/>
              <a:ext cx="11395" cy="17475"/>
            </a:xfrm>
            <a:custGeom>
              <a:avLst/>
              <a:gdLst/>
              <a:ahLst/>
              <a:cxnLst/>
              <a:rect l="l" t="t" r="r" b="b"/>
              <a:pathLst>
                <a:path w="358" h="549" extrusionOk="0">
                  <a:moveTo>
                    <a:pt x="179" y="0"/>
                  </a:moveTo>
                  <a:cubicBezTo>
                    <a:pt x="72" y="0"/>
                    <a:pt x="0" y="72"/>
                    <a:pt x="0" y="179"/>
                  </a:cubicBezTo>
                  <a:lnTo>
                    <a:pt x="0" y="369"/>
                  </a:lnTo>
                  <a:cubicBezTo>
                    <a:pt x="0" y="477"/>
                    <a:pt x="72" y="548"/>
                    <a:pt x="179" y="548"/>
                  </a:cubicBezTo>
                  <a:cubicBezTo>
                    <a:pt x="274" y="548"/>
                    <a:pt x="357" y="477"/>
                    <a:pt x="357" y="369"/>
                  </a:cubicBezTo>
                  <a:lnTo>
                    <a:pt x="357" y="179"/>
                  </a:lnTo>
                  <a:cubicBezTo>
                    <a:pt x="357" y="84"/>
                    <a:pt x="274"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3849;p85">
              <a:extLst>
                <a:ext uri="{FF2B5EF4-FFF2-40B4-BE49-F238E27FC236}">
                  <a16:creationId xmlns:a16="http://schemas.microsoft.com/office/drawing/2014/main" id="{1A759368-6BC4-4503-81C1-D774E1D534EE}"/>
                </a:ext>
              </a:extLst>
            </p:cNvPr>
            <p:cNvSpPr/>
            <p:nvPr/>
          </p:nvSpPr>
          <p:spPr>
            <a:xfrm>
              <a:off x="4690324" y="3574804"/>
              <a:ext cx="244486" cy="36032"/>
            </a:xfrm>
            <a:custGeom>
              <a:avLst/>
              <a:gdLst/>
              <a:ahLst/>
              <a:cxnLst/>
              <a:rect l="l" t="t" r="r" b="b"/>
              <a:pathLst>
                <a:path w="7681" h="1132" extrusionOk="0">
                  <a:moveTo>
                    <a:pt x="1727" y="358"/>
                  </a:moveTo>
                  <a:cubicBezTo>
                    <a:pt x="1846" y="358"/>
                    <a:pt x="1941" y="441"/>
                    <a:pt x="1941" y="560"/>
                  </a:cubicBezTo>
                  <a:cubicBezTo>
                    <a:pt x="1941" y="679"/>
                    <a:pt x="1846" y="775"/>
                    <a:pt x="1727" y="775"/>
                  </a:cubicBezTo>
                  <a:cubicBezTo>
                    <a:pt x="1608" y="775"/>
                    <a:pt x="1525" y="679"/>
                    <a:pt x="1525" y="560"/>
                  </a:cubicBezTo>
                  <a:cubicBezTo>
                    <a:pt x="1525" y="441"/>
                    <a:pt x="1608" y="358"/>
                    <a:pt x="1727" y="358"/>
                  </a:cubicBezTo>
                  <a:close/>
                  <a:moveTo>
                    <a:pt x="1727" y="1"/>
                  </a:moveTo>
                  <a:cubicBezTo>
                    <a:pt x="1477" y="1"/>
                    <a:pt x="1263" y="156"/>
                    <a:pt x="1191" y="382"/>
                  </a:cubicBezTo>
                  <a:lnTo>
                    <a:pt x="179" y="382"/>
                  </a:lnTo>
                  <a:cubicBezTo>
                    <a:pt x="72" y="382"/>
                    <a:pt x="1" y="453"/>
                    <a:pt x="1" y="560"/>
                  </a:cubicBezTo>
                  <a:cubicBezTo>
                    <a:pt x="1" y="668"/>
                    <a:pt x="72" y="739"/>
                    <a:pt x="179" y="739"/>
                  </a:cubicBezTo>
                  <a:lnTo>
                    <a:pt x="1191" y="739"/>
                  </a:lnTo>
                  <a:cubicBezTo>
                    <a:pt x="1263" y="965"/>
                    <a:pt x="1477" y="1132"/>
                    <a:pt x="1727" y="1132"/>
                  </a:cubicBezTo>
                  <a:cubicBezTo>
                    <a:pt x="1977" y="1132"/>
                    <a:pt x="2191" y="965"/>
                    <a:pt x="2263" y="739"/>
                  </a:cubicBezTo>
                  <a:lnTo>
                    <a:pt x="7502" y="739"/>
                  </a:lnTo>
                  <a:cubicBezTo>
                    <a:pt x="7609" y="739"/>
                    <a:pt x="7680" y="668"/>
                    <a:pt x="7680" y="560"/>
                  </a:cubicBezTo>
                  <a:cubicBezTo>
                    <a:pt x="7680" y="453"/>
                    <a:pt x="7609" y="382"/>
                    <a:pt x="7513" y="382"/>
                  </a:cubicBezTo>
                  <a:lnTo>
                    <a:pt x="2263" y="382"/>
                  </a:lnTo>
                  <a:cubicBezTo>
                    <a:pt x="2191" y="156"/>
                    <a:pt x="1977" y="1"/>
                    <a:pt x="1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3850;p85">
              <a:extLst>
                <a:ext uri="{FF2B5EF4-FFF2-40B4-BE49-F238E27FC236}">
                  <a16:creationId xmlns:a16="http://schemas.microsoft.com/office/drawing/2014/main" id="{6F2C0C16-2595-46D6-91B1-BD2131E555DB}"/>
                </a:ext>
              </a:extLst>
            </p:cNvPr>
            <p:cNvSpPr/>
            <p:nvPr/>
          </p:nvSpPr>
          <p:spPr>
            <a:xfrm>
              <a:off x="4788870" y="3486635"/>
              <a:ext cx="53092" cy="52965"/>
            </a:xfrm>
            <a:custGeom>
              <a:avLst/>
              <a:gdLst/>
              <a:ahLst/>
              <a:cxnLst/>
              <a:rect l="l" t="t" r="r" b="b"/>
              <a:pathLst>
                <a:path w="1668" h="1664" extrusionOk="0">
                  <a:moveTo>
                    <a:pt x="357" y="354"/>
                  </a:moveTo>
                  <a:lnTo>
                    <a:pt x="1286" y="818"/>
                  </a:lnTo>
                  <a:cubicBezTo>
                    <a:pt x="1298" y="818"/>
                    <a:pt x="1298" y="830"/>
                    <a:pt x="1298" y="842"/>
                  </a:cubicBezTo>
                  <a:lnTo>
                    <a:pt x="369" y="1306"/>
                  </a:lnTo>
                  <a:lnTo>
                    <a:pt x="357" y="1306"/>
                  </a:lnTo>
                  <a:lnTo>
                    <a:pt x="357" y="1294"/>
                  </a:lnTo>
                  <a:lnTo>
                    <a:pt x="357" y="366"/>
                  </a:lnTo>
                  <a:lnTo>
                    <a:pt x="357" y="354"/>
                  </a:lnTo>
                  <a:close/>
                  <a:moveTo>
                    <a:pt x="361" y="1"/>
                  </a:moveTo>
                  <a:cubicBezTo>
                    <a:pt x="297" y="1"/>
                    <a:pt x="235" y="19"/>
                    <a:pt x="179" y="56"/>
                  </a:cubicBezTo>
                  <a:cubicBezTo>
                    <a:pt x="72" y="128"/>
                    <a:pt x="0" y="247"/>
                    <a:pt x="0" y="366"/>
                  </a:cubicBezTo>
                  <a:lnTo>
                    <a:pt x="0" y="1294"/>
                  </a:lnTo>
                  <a:cubicBezTo>
                    <a:pt x="0" y="1425"/>
                    <a:pt x="60" y="1544"/>
                    <a:pt x="179" y="1604"/>
                  </a:cubicBezTo>
                  <a:cubicBezTo>
                    <a:pt x="238" y="1652"/>
                    <a:pt x="310" y="1663"/>
                    <a:pt x="369" y="1663"/>
                  </a:cubicBezTo>
                  <a:cubicBezTo>
                    <a:pt x="429" y="1663"/>
                    <a:pt x="488" y="1652"/>
                    <a:pt x="536" y="1616"/>
                  </a:cubicBezTo>
                  <a:lnTo>
                    <a:pt x="1465" y="1163"/>
                  </a:lnTo>
                  <a:cubicBezTo>
                    <a:pt x="1596" y="1104"/>
                    <a:pt x="1667" y="961"/>
                    <a:pt x="1667" y="830"/>
                  </a:cubicBezTo>
                  <a:cubicBezTo>
                    <a:pt x="1655" y="687"/>
                    <a:pt x="1584" y="568"/>
                    <a:pt x="1465" y="509"/>
                  </a:cubicBezTo>
                  <a:lnTo>
                    <a:pt x="536" y="44"/>
                  </a:lnTo>
                  <a:cubicBezTo>
                    <a:pt x="479" y="16"/>
                    <a:pt x="420" y="1"/>
                    <a:pt x="3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3851;p85">
              <a:extLst>
                <a:ext uri="{FF2B5EF4-FFF2-40B4-BE49-F238E27FC236}">
                  <a16:creationId xmlns:a16="http://schemas.microsoft.com/office/drawing/2014/main" id="{E8291F94-D12C-4585-8C64-DBC677EE7C59}"/>
                </a:ext>
              </a:extLst>
            </p:cNvPr>
            <p:cNvSpPr/>
            <p:nvPr/>
          </p:nvSpPr>
          <p:spPr>
            <a:xfrm>
              <a:off x="4745645" y="3458084"/>
              <a:ext cx="134195" cy="109941"/>
            </a:xfrm>
            <a:custGeom>
              <a:avLst/>
              <a:gdLst/>
              <a:ahLst/>
              <a:cxnLst/>
              <a:rect l="l" t="t" r="r" b="b"/>
              <a:pathLst>
                <a:path w="4216" h="3454" extrusionOk="0">
                  <a:moveTo>
                    <a:pt x="3263" y="358"/>
                  </a:moveTo>
                  <a:cubicBezTo>
                    <a:pt x="3597" y="358"/>
                    <a:pt x="3859" y="632"/>
                    <a:pt x="3859" y="953"/>
                  </a:cubicBezTo>
                  <a:lnTo>
                    <a:pt x="3859" y="2501"/>
                  </a:lnTo>
                  <a:cubicBezTo>
                    <a:pt x="3859" y="2834"/>
                    <a:pt x="3597" y="3096"/>
                    <a:pt x="3263" y="3096"/>
                  </a:cubicBezTo>
                  <a:lnTo>
                    <a:pt x="953" y="3096"/>
                  </a:lnTo>
                  <a:cubicBezTo>
                    <a:pt x="632" y="3096"/>
                    <a:pt x="358" y="2834"/>
                    <a:pt x="358" y="2501"/>
                  </a:cubicBezTo>
                  <a:lnTo>
                    <a:pt x="358" y="953"/>
                  </a:lnTo>
                  <a:cubicBezTo>
                    <a:pt x="358" y="632"/>
                    <a:pt x="632" y="358"/>
                    <a:pt x="953" y="358"/>
                  </a:cubicBezTo>
                  <a:close/>
                  <a:moveTo>
                    <a:pt x="953" y="1"/>
                  </a:moveTo>
                  <a:cubicBezTo>
                    <a:pt x="441" y="1"/>
                    <a:pt x="1" y="429"/>
                    <a:pt x="1" y="953"/>
                  </a:cubicBezTo>
                  <a:lnTo>
                    <a:pt x="1" y="2501"/>
                  </a:lnTo>
                  <a:cubicBezTo>
                    <a:pt x="1" y="3025"/>
                    <a:pt x="441" y="3453"/>
                    <a:pt x="953" y="3453"/>
                  </a:cubicBezTo>
                  <a:lnTo>
                    <a:pt x="3263" y="3453"/>
                  </a:lnTo>
                  <a:cubicBezTo>
                    <a:pt x="3787" y="3453"/>
                    <a:pt x="4216" y="3025"/>
                    <a:pt x="4216" y="2501"/>
                  </a:cubicBezTo>
                  <a:lnTo>
                    <a:pt x="4216" y="953"/>
                  </a:lnTo>
                  <a:cubicBezTo>
                    <a:pt x="4216" y="429"/>
                    <a:pt x="3799" y="1"/>
                    <a:pt x="3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0" name="TextBox 69">
            <a:extLst>
              <a:ext uri="{FF2B5EF4-FFF2-40B4-BE49-F238E27FC236}">
                <a16:creationId xmlns:a16="http://schemas.microsoft.com/office/drawing/2014/main" id="{BE7F0AC4-5EB6-42F0-98AB-EEFB1E472486}"/>
              </a:ext>
            </a:extLst>
          </p:cNvPr>
          <p:cNvSpPr txBox="1"/>
          <p:nvPr/>
        </p:nvSpPr>
        <p:spPr>
          <a:xfrm>
            <a:off x="5430958" y="5655058"/>
            <a:ext cx="2806700" cy="954107"/>
          </a:xfrm>
          <a:prstGeom prst="rect">
            <a:avLst/>
          </a:prstGeom>
          <a:noFill/>
        </p:spPr>
        <p:txBody>
          <a:bodyPr wrap="square" rtlCol="0">
            <a:spAutoFit/>
          </a:bodyPr>
          <a:lstStyle/>
          <a:p>
            <a:pPr marL="285750" indent="-285750">
              <a:buClr>
                <a:srgbClr val="35DFBB"/>
              </a:buClr>
              <a:buFont typeface="Arial" panose="020B0604020202020204" pitchFamily="34" charset="0"/>
              <a:buChar char="•"/>
            </a:pPr>
            <a:r>
              <a:rPr lang="en-US" sz="1400" dirty="0">
                <a:solidFill>
                  <a:schemeClr val="bg1"/>
                </a:solidFill>
              </a:rPr>
              <a:t>Looking to manage large-scale campaigns on a single platform. </a:t>
            </a:r>
          </a:p>
          <a:p>
            <a:pPr marL="285750" indent="-285750">
              <a:buClr>
                <a:srgbClr val="35DFBB"/>
              </a:buClr>
              <a:buFont typeface="Arial" panose="020B0604020202020204" pitchFamily="34" charset="0"/>
              <a:buChar char="•"/>
            </a:pPr>
            <a:endParaRPr lang="en-US" sz="1400" dirty="0">
              <a:solidFill>
                <a:schemeClr val="bg1"/>
              </a:solidFill>
            </a:endParaRPr>
          </a:p>
          <a:p>
            <a:pPr lvl="0"/>
            <a:endParaRPr lang="en-US" sz="1400" dirty="0">
              <a:solidFill>
                <a:schemeClr val="bg1"/>
              </a:solidFill>
            </a:endParaRPr>
          </a:p>
        </p:txBody>
      </p:sp>
    </p:spTree>
    <p:extLst>
      <p:ext uri="{BB962C8B-B14F-4D97-AF65-F5344CB8AC3E}">
        <p14:creationId xmlns:p14="http://schemas.microsoft.com/office/powerpoint/2010/main" val="212928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a:extLst>
              <a:ext uri="{FF2B5EF4-FFF2-40B4-BE49-F238E27FC236}">
                <a16:creationId xmlns:a16="http://schemas.microsoft.com/office/drawing/2014/main" id="{698D5036-DAC7-49DA-BC2B-936EAE93E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464451"/>
          </a:xfrm>
          <a:prstGeom prst="rect">
            <a:avLst/>
          </a:prstGeom>
        </p:spPr>
      </p:pic>
      <p:sp>
        <p:nvSpPr>
          <p:cNvPr id="52" name="TextBox 51">
            <a:extLst>
              <a:ext uri="{FF2B5EF4-FFF2-40B4-BE49-F238E27FC236}">
                <a16:creationId xmlns:a16="http://schemas.microsoft.com/office/drawing/2014/main" id="{92016BB7-7B04-47A5-A474-5AFE6FEE9C54}"/>
              </a:ext>
            </a:extLst>
          </p:cNvPr>
          <p:cNvSpPr txBox="1"/>
          <p:nvPr/>
        </p:nvSpPr>
        <p:spPr>
          <a:xfrm>
            <a:off x="-64472" y="4241563"/>
            <a:ext cx="1938807" cy="353943"/>
          </a:xfrm>
          <a:prstGeom prst="rect">
            <a:avLst/>
          </a:prstGeom>
          <a:noFill/>
        </p:spPr>
        <p:txBody>
          <a:bodyPr wrap="square" rtlCol="1">
            <a:spAutoFit/>
          </a:bodyPr>
          <a:lstStyle/>
          <a:p>
            <a:pPr algn="ctr"/>
            <a:r>
              <a:rPr lang="en-US" sz="1700" b="1" dirty="0">
                <a:solidFill>
                  <a:srgbClr val="010020"/>
                </a:solidFill>
                <a:latin typeface="Gilroy" panose="00000500000000000000"/>
              </a:rPr>
              <a:t>FEATURES </a:t>
            </a:r>
          </a:p>
        </p:txBody>
      </p:sp>
      <p:sp>
        <p:nvSpPr>
          <p:cNvPr id="53" name="Rectangle: Rounded Corners 52">
            <a:extLst>
              <a:ext uri="{FF2B5EF4-FFF2-40B4-BE49-F238E27FC236}">
                <a16:creationId xmlns:a16="http://schemas.microsoft.com/office/drawing/2014/main" id="{E19B7661-B938-4273-BE63-D3835B4AE7FA}"/>
              </a:ext>
            </a:extLst>
          </p:cNvPr>
          <p:cNvSpPr/>
          <p:nvPr/>
        </p:nvSpPr>
        <p:spPr>
          <a:xfrm>
            <a:off x="47416" y="4148220"/>
            <a:ext cx="1749741" cy="540628"/>
          </a:xfrm>
          <a:prstGeom prst="roundRect">
            <a:avLst/>
          </a:prstGeom>
          <a:noFill/>
          <a:ln>
            <a:solidFill>
              <a:srgbClr val="011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10020"/>
              </a:solidFill>
            </a:endParaRPr>
          </a:p>
        </p:txBody>
      </p:sp>
      <p:sp>
        <p:nvSpPr>
          <p:cNvPr id="54" name="TextBox 53">
            <a:extLst>
              <a:ext uri="{FF2B5EF4-FFF2-40B4-BE49-F238E27FC236}">
                <a16:creationId xmlns:a16="http://schemas.microsoft.com/office/drawing/2014/main" id="{137AAE88-71B9-4D7D-8F55-C459EFA5A361}"/>
              </a:ext>
            </a:extLst>
          </p:cNvPr>
          <p:cNvSpPr txBox="1"/>
          <p:nvPr/>
        </p:nvSpPr>
        <p:spPr>
          <a:xfrm>
            <a:off x="87485" y="5832195"/>
            <a:ext cx="1689353" cy="353943"/>
          </a:xfrm>
          <a:prstGeom prst="rect">
            <a:avLst/>
          </a:prstGeom>
          <a:noFill/>
        </p:spPr>
        <p:txBody>
          <a:bodyPr wrap="square" rtlCol="1">
            <a:spAutoFit/>
          </a:bodyPr>
          <a:lstStyle/>
          <a:p>
            <a:pPr algn="ctr"/>
            <a:r>
              <a:rPr lang="en-US" sz="1700" b="1" dirty="0">
                <a:solidFill>
                  <a:srgbClr val="010020"/>
                </a:solidFill>
                <a:latin typeface="Gilroy" panose="00000500000000000000"/>
              </a:rPr>
              <a:t>INTEGRATIONS </a:t>
            </a:r>
          </a:p>
        </p:txBody>
      </p:sp>
      <p:sp>
        <p:nvSpPr>
          <p:cNvPr id="55" name="Rectangle: Rounded Corners 54">
            <a:extLst>
              <a:ext uri="{FF2B5EF4-FFF2-40B4-BE49-F238E27FC236}">
                <a16:creationId xmlns:a16="http://schemas.microsoft.com/office/drawing/2014/main" id="{1C98CB0C-1E93-47AB-8DA9-E6AAF2C53DD9}"/>
              </a:ext>
            </a:extLst>
          </p:cNvPr>
          <p:cNvSpPr/>
          <p:nvPr/>
        </p:nvSpPr>
        <p:spPr>
          <a:xfrm>
            <a:off x="47417" y="5750820"/>
            <a:ext cx="1749741" cy="498777"/>
          </a:xfrm>
          <a:prstGeom prst="roundRect">
            <a:avLst/>
          </a:prstGeom>
          <a:noFill/>
          <a:ln>
            <a:solidFill>
              <a:srgbClr val="011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10020"/>
              </a:solidFill>
            </a:endParaRPr>
          </a:p>
        </p:txBody>
      </p:sp>
      <p:pic>
        <p:nvPicPr>
          <p:cNvPr id="58" name="Picture 57">
            <a:extLst>
              <a:ext uri="{FF2B5EF4-FFF2-40B4-BE49-F238E27FC236}">
                <a16:creationId xmlns:a16="http://schemas.microsoft.com/office/drawing/2014/main" id="{3476B565-E671-4D8D-AE10-30704163C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07" y="-294060"/>
            <a:ext cx="6115992" cy="4167534"/>
          </a:xfrm>
          <a:prstGeom prst="rect">
            <a:avLst/>
          </a:prstGeom>
        </p:spPr>
      </p:pic>
      <p:pic>
        <p:nvPicPr>
          <p:cNvPr id="60" name="Graphic 59">
            <a:extLst>
              <a:ext uri="{FF2B5EF4-FFF2-40B4-BE49-F238E27FC236}">
                <a16:creationId xmlns:a16="http://schemas.microsoft.com/office/drawing/2014/main" id="{295D37C1-EC47-432A-AC34-D45160ED0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580" y="187670"/>
            <a:ext cx="651569" cy="651569"/>
          </a:xfrm>
          <a:prstGeom prst="rect">
            <a:avLst/>
          </a:prstGeom>
        </p:spPr>
      </p:pic>
      <p:sp>
        <p:nvSpPr>
          <p:cNvPr id="61" name="Snip Single Corner Rectangle 28">
            <a:extLst>
              <a:ext uri="{FF2B5EF4-FFF2-40B4-BE49-F238E27FC236}">
                <a16:creationId xmlns:a16="http://schemas.microsoft.com/office/drawing/2014/main" id="{912E9895-EDF9-4500-8EE6-401A8EA34F8C}"/>
              </a:ext>
            </a:extLst>
          </p:cNvPr>
          <p:cNvSpPr/>
          <p:nvPr/>
        </p:nvSpPr>
        <p:spPr>
          <a:xfrm flipH="1" flipV="1">
            <a:off x="2503743"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2" name="Snip Single Corner Rectangle 28">
            <a:extLst>
              <a:ext uri="{FF2B5EF4-FFF2-40B4-BE49-F238E27FC236}">
                <a16:creationId xmlns:a16="http://schemas.microsoft.com/office/drawing/2014/main" id="{991C6C62-D4CB-462C-9E22-AA2B65CB9A94}"/>
              </a:ext>
            </a:extLst>
          </p:cNvPr>
          <p:cNvSpPr/>
          <p:nvPr/>
        </p:nvSpPr>
        <p:spPr>
          <a:xfrm flipH="1" flipV="1">
            <a:off x="4256717"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3" name="Snip Single Corner Rectangle 28">
            <a:extLst>
              <a:ext uri="{FF2B5EF4-FFF2-40B4-BE49-F238E27FC236}">
                <a16:creationId xmlns:a16="http://schemas.microsoft.com/office/drawing/2014/main" id="{89BB6A0F-C22D-4AE9-AE13-E524EF5EE926}"/>
              </a:ext>
            </a:extLst>
          </p:cNvPr>
          <p:cNvSpPr/>
          <p:nvPr/>
        </p:nvSpPr>
        <p:spPr>
          <a:xfrm flipH="1" flipV="1">
            <a:off x="6017967"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4" name="Snip Single Corner Rectangle 28">
            <a:extLst>
              <a:ext uri="{FF2B5EF4-FFF2-40B4-BE49-F238E27FC236}">
                <a16:creationId xmlns:a16="http://schemas.microsoft.com/office/drawing/2014/main" id="{5EE2C728-D572-425D-B3EC-EF8CE3F5160F}"/>
              </a:ext>
            </a:extLst>
          </p:cNvPr>
          <p:cNvSpPr/>
          <p:nvPr/>
        </p:nvSpPr>
        <p:spPr>
          <a:xfrm flipH="1" flipV="1">
            <a:off x="4288247" y="5259342"/>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5" name="Snip Single Corner Rectangle 28">
            <a:extLst>
              <a:ext uri="{FF2B5EF4-FFF2-40B4-BE49-F238E27FC236}">
                <a16:creationId xmlns:a16="http://schemas.microsoft.com/office/drawing/2014/main" id="{5FEFE703-E496-4374-9F21-4FFF046F2182}"/>
              </a:ext>
            </a:extLst>
          </p:cNvPr>
          <p:cNvSpPr/>
          <p:nvPr/>
        </p:nvSpPr>
        <p:spPr>
          <a:xfrm flipH="1" flipV="1">
            <a:off x="7791954"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6" name="Snip Single Corner Rectangle 28">
            <a:extLst>
              <a:ext uri="{FF2B5EF4-FFF2-40B4-BE49-F238E27FC236}">
                <a16:creationId xmlns:a16="http://schemas.microsoft.com/office/drawing/2014/main" id="{F690DD4E-A64E-425D-924B-47C0F0D277A0}"/>
              </a:ext>
            </a:extLst>
          </p:cNvPr>
          <p:cNvSpPr/>
          <p:nvPr/>
        </p:nvSpPr>
        <p:spPr>
          <a:xfrm flipH="1" flipV="1">
            <a:off x="6038683" y="5249046"/>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7" name="Snip Single Corner Rectangle 28">
            <a:extLst>
              <a:ext uri="{FF2B5EF4-FFF2-40B4-BE49-F238E27FC236}">
                <a16:creationId xmlns:a16="http://schemas.microsoft.com/office/drawing/2014/main" id="{A59AE2B9-8AC1-409F-9904-D3DD2E8C2A03}"/>
              </a:ext>
            </a:extLst>
          </p:cNvPr>
          <p:cNvSpPr/>
          <p:nvPr/>
        </p:nvSpPr>
        <p:spPr>
          <a:xfrm flipH="1" flipV="1">
            <a:off x="9540555" y="3637019"/>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8" name="Snip Single Corner Rectangle 28">
            <a:extLst>
              <a:ext uri="{FF2B5EF4-FFF2-40B4-BE49-F238E27FC236}">
                <a16:creationId xmlns:a16="http://schemas.microsoft.com/office/drawing/2014/main" id="{AF6D6C84-A81E-4172-B430-883E34A0A355}"/>
              </a:ext>
            </a:extLst>
          </p:cNvPr>
          <p:cNvSpPr/>
          <p:nvPr/>
        </p:nvSpPr>
        <p:spPr>
          <a:xfrm flipH="1" flipV="1">
            <a:off x="7787284" y="5249046"/>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69" name="Snip Single Corner Rectangle 28">
            <a:extLst>
              <a:ext uri="{FF2B5EF4-FFF2-40B4-BE49-F238E27FC236}">
                <a16:creationId xmlns:a16="http://schemas.microsoft.com/office/drawing/2014/main" id="{FFD9605C-AB84-4B24-BF9A-E4ECC7724A76}"/>
              </a:ext>
            </a:extLst>
          </p:cNvPr>
          <p:cNvSpPr/>
          <p:nvPr/>
        </p:nvSpPr>
        <p:spPr>
          <a:xfrm flipH="1" flipV="1">
            <a:off x="2507749" y="5231157"/>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70" name="Snip Single Corner Rectangle 28">
            <a:extLst>
              <a:ext uri="{FF2B5EF4-FFF2-40B4-BE49-F238E27FC236}">
                <a16:creationId xmlns:a16="http://schemas.microsoft.com/office/drawing/2014/main" id="{93137C37-D549-4874-954A-C6DD36004F64}"/>
              </a:ext>
            </a:extLst>
          </p:cNvPr>
          <p:cNvSpPr/>
          <p:nvPr/>
        </p:nvSpPr>
        <p:spPr>
          <a:xfrm flipH="1" flipV="1">
            <a:off x="9507216" y="5259342"/>
            <a:ext cx="1527169" cy="1456496"/>
          </a:xfrm>
          <a:prstGeom prst="roundRect">
            <a:avLst/>
          </a:prstGeom>
          <a:solidFill>
            <a:srgbClr val="01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ilroy" panose="00000500000000000000"/>
            </a:endParaRPr>
          </a:p>
        </p:txBody>
      </p:sp>
      <p:sp>
        <p:nvSpPr>
          <p:cNvPr id="75" name="Kotak Teks 9">
            <a:extLst>
              <a:ext uri="{FF2B5EF4-FFF2-40B4-BE49-F238E27FC236}">
                <a16:creationId xmlns:a16="http://schemas.microsoft.com/office/drawing/2014/main" id="{0D9C8257-FEDF-4B76-8D23-D58B6EA986AC}"/>
              </a:ext>
            </a:extLst>
          </p:cNvPr>
          <p:cNvSpPr txBox="1"/>
          <p:nvPr/>
        </p:nvSpPr>
        <p:spPr>
          <a:xfrm>
            <a:off x="2512764" y="4506758"/>
            <a:ext cx="1525053"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Advanced Tracking</a:t>
            </a:r>
          </a:p>
        </p:txBody>
      </p:sp>
      <p:sp>
        <p:nvSpPr>
          <p:cNvPr id="76" name="Kotak Teks 9">
            <a:extLst>
              <a:ext uri="{FF2B5EF4-FFF2-40B4-BE49-F238E27FC236}">
                <a16:creationId xmlns:a16="http://schemas.microsoft.com/office/drawing/2014/main" id="{8CAA186A-831B-4AA5-A0A9-6E7B1C19453F}"/>
              </a:ext>
            </a:extLst>
          </p:cNvPr>
          <p:cNvSpPr txBox="1"/>
          <p:nvPr/>
        </p:nvSpPr>
        <p:spPr>
          <a:xfrm>
            <a:off x="4263622" y="4506758"/>
            <a:ext cx="156784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Funnel</a:t>
            </a:r>
          </a:p>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Creation</a:t>
            </a:r>
          </a:p>
        </p:txBody>
      </p:sp>
      <p:sp>
        <p:nvSpPr>
          <p:cNvPr id="77" name="Kotak Teks 9">
            <a:extLst>
              <a:ext uri="{FF2B5EF4-FFF2-40B4-BE49-F238E27FC236}">
                <a16:creationId xmlns:a16="http://schemas.microsoft.com/office/drawing/2014/main" id="{E1CAE70B-C3D6-4A06-918A-043D3D43193A}"/>
              </a:ext>
            </a:extLst>
          </p:cNvPr>
          <p:cNvSpPr txBox="1"/>
          <p:nvPr/>
        </p:nvSpPr>
        <p:spPr>
          <a:xfrm>
            <a:off x="5270243" y="4506758"/>
            <a:ext cx="3078036"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Smartlinks</a:t>
            </a:r>
          </a:p>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Management</a:t>
            </a:r>
          </a:p>
        </p:txBody>
      </p:sp>
      <p:sp>
        <p:nvSpPr>
          <p:cNvPr id="78" name="Kotak Teks 9">
            <a:extLst>
              <a:ext uri="{FF2B5EF4-FFF2-40B4-BE49-F238E27FC236}">
                <a16:creationId xmlns:a16="http://schemas.microsoft.com/office/drawing/2014/main" id="{924F8A80-8887-47B1-9980-9A6CE536E24E}"/>
              </a:ext>
            </a:extLst>
          </p:cNvPr>
          <p:cNvSpPr txBox="1"/>
          <p:nvPr/>
        </p:nvSpPr>
        <p:spPr>
          <a:xfrm>
            <a:off x="1825465" y="5995828"/>
            <a:ext cx="2913896" cy="738664"/>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Ads </a:t>
            </a:r>
          </a:p>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Automation</a:t>
            </a:r>
          </a:p>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 </a:t>
            </a:r>
          </a:p>
        </p:txBody>
      </p:sp>
      <p:pic>
        <p:nvPicPr>
          <p:cNvPr id="79" name="Graphic 78">
            <a:extLst>
              <a:ext uri="{FF2B5EF4-FFF2-40B4-BE49-F238E27FC236}">
                <a16:creationId xmlns:a16="http://schemas.microsoft.com/office/drawing/2014/main" id="{E117C2CE-BFA3-4630-8141-277C2694D0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9781" y="5521762"/>
            <a:ext cx="420172" cy="373999"/>
          </a:xfrm>
          <a:prstGeom prst="rect">
            <a:avLst/>
          </a:prstGeom>
        </p:spPr>
      </p:pic>
      <p:sp>
        <p:nvSpPr>
          <p:cNvPr id="80" name="Kotak Teks 9">
            <a:extLst>
              <a:ext uri="{FF2B5EF4-FFF2-40B4-BE49-F238E27FC236}">
                <a16:creationId xmlns:a16="http://schemas.microsoft.com/office/drawing/2014/main" id="{4DCC2FA1-E98B-456F-AC55-0A33D672D1B1}"/>
              </a:ext>
            </a:extLst>
          </p:cNvPr>
          <p:cNvSpPr txBox="1"/>
          <p:nvPr/>
        </p:nvSpPr>
        <p:spPr>
          <a:xfrm>
            <a:off x="6242550" y="5932796"/>
            <a:ext cx="1117599" cy="738664"/>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DCB Offers &amp; Apps</a:t>
            </a:r>
          </a:p>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Marketplace</a:t>
            </a:r>
          </a:p>
        </p:txBody>
      </p:sp>
      <p:sp>
        <p:nvSpPr>
          <p:cNvPr id="81" name="Kotak Teks 9">
            <a:extLst>
              <a:ext uri="{FF2B5EF4-FFF2-40B4-BE49-F238E27FC236}">
                <a16:creationId xmlns:a16="http://schemas.microsoft.com/office/drawing/2014/main" id="{902780A3-184F-4602-AF49-4246C917F269}"/>
              </a:ext>
            </a:extLst>
          </p:cNvPr>
          <p:cNvSpPr txBox="1"/>
          <p:nvPr/>
        </p:nvSpPr>
        <p:spPr>
          <a:xfrm>
            <a:off x="7877682" y="4506758"/>
            <a:ext cx="1376335"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Reporting Analytics </a:t>
            </a:r>
          </a:p>
        </p:txBody>
      </p:sp>
      <p:pic>
        <p:nvPicPr>
          <p:cNvPr id="82" name="Picture 81">
            <a:extLst>
              <a:ext uri="{FF2B5EF4-FFF2-40B4-BE49-F238E27FC236}">
                <a16:creationId xmlns:a16="http://schemas.microsoft.com/office/drawing/2014/main" id="{01CF99B5-383D-422A-B534-5BA298BA53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2176" y="5464660"/>
            <a:ext cx="373999" cy="373999"/>
          </a:xfrm>
          <a:prstGeom prst="rect">
            <a:avLst/>
          </a:prstGeom>
        </p:spPr>
      </p:pic>
      <p:sp>
        <p:nvSpPr>
          <p:cNvPr id="83" name="Kotak Teks 9">
            <a:extLst>
              <a:ext uri="{FF2B5EF4-FFF2-40B4-BE49-F238E27FC236}">
                <a16:creationId xmlns:a16="http://schemas.microsoft.com/office/drawing/2014/main" id="{725030A6-E290-4BCC-ACFB-E0135911F75D}"/>
              </a:ext>
            </a:extLst>
          </p:cNvPr>
          <p:cNvSpPr txBox="1"/>
          <p:nvPr/>
        </p:nvSpPr>
        <p:spPr>
          <a:xfrm>
            <a:off x="9540554" y="4483015"/>
            <a:ext cx="1527170"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ROI</a:t>
            </a:r>
          </a:p>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Management</a:t>
            </a:r>
          </a:p>
        </p:txBody>
      </p:sp>
      <p:sp>
        <p:nvSpPr>
          <p:cNvPr id="84" name="Kotak Teks 9">
            <a:extLst>
              <a:ext uri="{FF2B5EF4-FFF2-40B4-BE49-F238E27FC236}">
                <a16:creationId xmlns:a16="http://schemas.microsoft.com/office/drawing/2014/main" id="{71E3E924-1A0B-4DFF-9756-C86F39619E1C}"/>
              </a:ext>
            </a:extLst>
          </p:cNvPr>
          <p:cNvSpPr txBox="1"/>
          <p:nvPr/>
        </p:nvSpPr>
        <p:spPr>
          <a:xfrm>
            <a:off x="7988301" y="5928426"/>
            <a:ext cx="1092200" cy="738664"/>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Traffic Anomaly Detection</a:t>
            </a:r>
          </a:p>
        </p:txBody>
      </p:sp>
      <p:pic>
        <p:nvPicPr>
          <p:cNvPr id="85" name="Graphic 84">
            <a:extLst>
              <a:ext uri="{FF2B5EF4-FFF2-40B4-BE49-F238E27FC236}">
                <a16:creationId xmlns:a16="http://schemas.microsoft.com/office/drawing/2014/main" id="{640F4D57-5C52-43AA-A14E-6E8DD7C010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85145" y="5450827"/>
            <a:ext cx="361407" cy="393951"/>
          </a:xfrm>
          <a:prstGeom prst="rect">
            <a:avLst/>
          </a:prstGeom>
        </p:spPr>
      </p:pic>
      <p:sp>
        <p:nvSpPr>
          <p:cNvPr id="86" name="Kotak Teks 9">
            <a:extLst>
              <a:ext uri="{FF2B5EF4-FFF2-40B4-BE49-F238E27FC236}">
                <a16:creationId xmlns:a16="http://schemas.microsoft.com/office/drawing/2014/main" id="{82B5B5D2-C108-4FA2-A770-2616FF9D2FA4}"/>
              </a:ext>
            </a:extLst>
          </p:cNvPr>
          <p:cNvSpPr txBox="1"/>
          <p:nvPr/>
        </p:nvSpPr>
        <p:spPr>
          <a:xfrm>
            <a:off x="4381500" y="5925343"/>
            <a:ext cx="1402386" cy="738664"/>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Google, Facebook, TikTok &amp; DSPs</a:t>
            </a:r>
          </a:p>
        </p:txBody>
      </p:sp>
      <p:pic>
        <p:nvPicPr>
          <p:cNvPr id="87" name="Graphic 86">
            <a:extLst>
              <a:ext uri="{FF2B5EF4-FFF2-40B4-BE49-F238E27FC236}">
                <a16:creationId xmlns:a16="http://schemas.microsoft.com/office/drawing/2014/main" id="{C570A392-B2BD-43AC-B7F5-40BC84AED5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3591" y="5468430"/>
            <a:ext cx="424999" cy="373999"/>
          </a:xfrm>
          <a:prstGeom prst="rect">
            <a:avLst/>
          </a:prstGeom>
        </p:spPr>
      </p:pic>
      <p:pic>
        <p:nvPicPr>
          <p:cNvPr id="88" name="Graphic 87">
            <a:extLst>
              <a:ext uri="{FF2B5EF4-FFF2-40B4-BE49-F238E27FC236}">
                <a16:creationId xmlns:a16="http://schemas.microsoft.com/office/drawing/2014/main" id="{44A60138-D8F0-4805-AE12-18338549C3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21209" y="5464790"/>
            <a:ext cx="361407" cy="408891"/>
          </a:xfrm>
          <a:prstGeom prst="rect">
            <a:avLst/>
          </a:prstGeom>
        </p:spPr>
      </p:pic>
      <p:sp>
        <p:nvSpPr>
          <p:cNvPr id="89" name="Kotak Teks 9">
            <a:extLst>
              <a:ext uri="{FF2B5EF4-FFF2-40B4-BE49-F238E27FC236}">
                <a16:creationId xmlns:a16="http://schemas.microsoft.com/office/drawing/2014/main" id="{2849B120-B464-40F7-961F-30B2DCBFC9C9}"/>
              </a:ext>
            </a:extLst>
          </p:cNvPr>
          <p:cNvSpPr txBox="1"/>
          <p:nvPr/>
        </p:nvSpPr>
        <p:spPr>
          <a:xfrm>
            <a:off x="9684251" y="6079129"/>
            <a:ext cx="1148849" cy="523220"/>
          </a:xfrm>
          <a:prstGeom prst="rect">
            <a:avLst/>
          </a:prstGeom>
          <a:noFill/>
        </p:spPr>
        <p:txBody>
          <a:bodyPr wrap="square" rtlCol="0">
            <a:spAutoFit/>
          </a:bodyPr>
          <a:lstStyle/>
          <a:p>
            <a:pPr algn="ctr"/>
            <a:r>
              <a:rPr lang="en-US" sz="1400" b="1" dirty="0">
                <a:solidFill>
                  <a:schemeClr val="bg1"/>
                </a:solidFill>
                <a:latin typeface="Gilroy" panose="00000500000000000000"/>
                <a:ea typeface="Roboto" panose="02000000000000000000" pitchFamily="2" charset="0"/>
                <a:cs typeface="Poppins" panose="00000500000000000000" pitchFamily="2" charset="0"/>
              </a:rPr>
              <a:t>BI Integration</a:t>
            </a:r>
          </a:p>
        </p:txBody>
      </p:sp>
      <p:pic>
        <p:nvPicPr>
          <p:cNvPr id="90" name="Graphic 89">
            <a:extLst>
              <a:ext uri="{FF2B5EF4-FFF2-40B4-BE49-F238E27FC236}">
                <a16:creationId xmlns:a16="http://schemas.microsoft.com/office/drawing/2014/main" id="{73007A2B-59C5-4B0C-8080-9B7480952F4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86624" y="3919196"/>
            <a:ext cx="361406" cy="354544"/>
          </a:xfrm>
          <a:prstGeom prst="rect">
            <a:avLst/>
          </a:prstGeom>
        </p:spPr>
      </p:pic>
      <p:pic>
        <p:nvPicPr>
          <p:cNvPr id="91" name="Graphic 90">
            <a:extLst>
              <a:ext uri="{FF2B5EF4-FFF2-40B4-BE49-F238E27FC236}">
                <a16:creationId xmlns:a16="http://schemas.microsoft.com/office/drawing/2014/main" id="{8C32439C-AE8B-4E40-A3BF-C7CFBA8C24E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39597" y="3887508"/>
            <a:ext cx="361407" cy="345887"/>
          </a:xfrm>
          <a:prstGeom prst="rect">
            <a:avLst/>
          </a:prstGeom>
        </p:spPr>
      </p:pic>
      <p:pic>
        <p:nvPicPr>
          <p:cNvPr id="92" name="Graphic 91">
            <a:extLst>
              <a:ext uri="{FF2B5EF4-FFF2-40B4-BE49-F238E27FC236}">
                <a16:creationId xmlns:a16="http://schemas.microsoft.com/office/drawing/2014/main" id="{0B00F690-343F-4483-BA9C-3D706AF0DC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600848" y="3913168"/>
            <a:ext cx="361406" cy="343883"/>
          </a:xfrm>
          <a:prstGeom prst="rect">
            <a:avLst/>
          </a:prstGeom>
        </p:spPr>
      </p:pic>
      <p:pic>
        <p:nvPicPr>
          <p:cNvPr id="93" name="Graphic 92">
            <a:extLst>
              <a:ext uri="{FF2B5EF4-FFF2-40B4-BE49-F238E27FC236}">
                <a16:creationId xmlns:a16="http://schemas.microsoft.com/office/drawing/2014/main" id="{993610EF-E81E-4142-80DE-F365D763548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74776" y="3824504"/>
            <a:ext cx="361407" cy="408891"/>
          </a:xfrm>
          <a:prstGeom prst="rect">
            <a:avLst/>
          </a:prstGeom>
        </p:spPr>
      </p:pic>
      <p:pic>
        <p:nvPicPr>
          <p:cNvPr id="94" name="Graphic 93">
            <a:extLst>
              <a:ext uri="{FF2B5EF4-FFF2-40B4-BE49-F238E27FC236}">
                <a16:creationId xmlns:a16="http://schemas.microsoft.com/office/drawing/2014/main" id="{68822218-93AD-41C2-9F49-436171C1C13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118041" y="3824503"/>
            <a:ext cx="488272" cy="408891"/>
          </a:xfrm>
          <a:prstGeom prst="rect">
            <a:avLst/>
          </a:prstGeom>
        </p:spPr>
      </p:pic>
      <p:sp>
        <p:nvSpPr>
          <p:cNvPr id="96" name="Kotak Teks 8">
            <a:extLst>
              <a:ext uri="{FF2B5EF4-FFF2-40B4-BE49-F238E27FC236}">
                <a16:creationId xmlns:a16="http://schemas.microsoft.com/office/drawing/2014/main" id="{56B675D6-7F99-474C-B9B5-2B931F0B8A63}"/>
              </a:ext>
            </a:extLst>
          </p:cNvPr>
          <p:cNvSpPr txBox="1"/>
          <p:nvPr/>
        </p:nvSpPr>
        <p:spPr>
          <a:xfrm>
            <a:off x="-66684" y="1172165"/>
            <a:ext cx="5028814" cy="1138773"/>
          </a:xfrm>
          <a:prstGeom prst="rect">
            <a:avLst/>
          </a:prstGeom>
          <a:noFill/>
        </p:spPr>
        <p:txBody>
          <a:bodyPr wrap="square" rtlCol="0">
            <a:spAutoFit/>
          </a:bodyPr>
          <a:lstStyle/>
          <a:p>
            <a:pPr algn="r"/>
            <a:r>
              <a:rPr lang="en-US" sz="3400" b="1" dirty="0">
                <a:solidFill>
                  <a:schemeClr val="bg1"/>
                </a:solidFill>
                <a:latin typeface="Gilroy" panose="00000500000000000000" pitchFamily="2" charset="0"/>
                <a:ea typeface="Roboto" panose="02000000000000000000" pitchFamily="2" charset="0"/>
                <a:cs typeface="Poppins" panose="00000500000000000000" pitchFamily="2" charset="0"/>
              </a:rPr>
              <a:t>ADVERTISING AS A SERVICE</a:t>
            </a:r>
          </a:p>
        </p:txBody>
      </p:sp>
    </p:spTree>
    <p:extLst>
      <p:ext uri="{BB962C8B-B14F-4D97-AF65-F5344CB8AC3E}">
        <p14:creationId xmlns:p14="http://schemas.microsoft.com/office/powerpoint/2010/main" val="251676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0EC6A7-FD32-4D90-AA42-B621C6593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6"/>
            <a:ext cx="12192000" cy="6858000"/>
          </a:xfrm>
          <a:prstGeom prst="rect">
            <a:avLst/>
          </a:prstGeom>
        </p:spPr>
      </p:pic>
      <p:sp>
        <p:nvSpPr>
          <p:cNvPr id="14" name="Kotak Teks 9">
            <a:extLst>
              <a:ext uri="{FF2B5EF4-FFF2-40B4-BE49-F238E27FC236}">
                <a16:creationId xmlns:a16="http://schemas.microsoft.com/office/drawing/2014/main" id="{AC474FD2-1F48-4C56-92D9-5F536D0F2D09}"/>
              </a:ext>
            </a:extLst>
          </p:cNvPr>
          <p:cNvSpPr txBox="1"/>
          <p:nvPr/>
        </p:nvSpPr>
        <p:spPr>
          <a:xfrm>
            <a:off x="8947919" y="6050123"/>
            <a:ext cx="2822123" cy="230832"/>
          </a:xfrm>
          <a:prstGeom prst="rect">
            <a:avLst/>
          </a:prstGeom>
          <a:noFill/>
        </p:spPr>
        <p:txBody>
          <a:bodyPr wrap="square" rtlCol="0">
            <a:spAutoFit/>
          </a:bodyPr>
          <a:lstStyle/>
          <a:p>
            <a:pPr algn="r"/>
            <a:r>
              <a:rPr lang="en-US" sz="900" i="1">
                <a:solidFill>
                  <a:srgbClr val="3CFFFE"/>
                </a:solidFill>
                <a:latin typeface="Titillium Web" panose="00000500000000000000" pitchFamily="2" charset="0"/>
              </a:rPr>
              <a:t>Page   </a:t>
            </a:r>
            <a:fld id="{0C2FCD35-F6EE-4838-B307-C002BB26FCA8}" type="slidenum">
              <a:rPr lang="id-ID" sz="900" b="1" smtClean="0">
                <a:solidFill>
                  <a:srgbClr val="3CFFFE"/>
                </a:solidFill>
                <a:latin typeface="Titillium Web" panose="00000500000000000000" pitchFamily="2" charset="0"/>
              </a:rPr>
              <a:pPr algn="r"/>
              <a:t>8</a:t>
            </a:fld>
            <a:endParaRPr lang="en-US" sz="900" b="1">
              <a:solidFill>
                <a:srgbClr val="3CFFFE"/>
              </a:solidFill>
              <a:latin typeface="Titillium Web" panose="00000500000000000000" pitchFamily="2" charset="0"/>
              <a:ea typeface="Roboto" panose="020000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FF134110-5706-46C5-BBA8-82120ADF7FD6}"/>
              </a:ext>
            </a:extLst>
          </p:cNvPr>
          <p:cNvSpPr txBox="1"/>
          <p:nvPr/>
        </p:nvSpPr>
        <p:spPr>
          <a:xfrm>
            <a:off x="1083127" y="2346236"/>
            <a:ext cx="4504929" cy="954107"/>
          </a:xfrm>
          <a:prstGeom prst="rect">
            <a:avLst/>
          </a:prstGeom>
          <a:noFill/>
        </p:spPr>
        <p:txBody>
          <a:bodyPr wrap="square" rtlCol="0">
            <a:spAutoFit/>
          </a:bodyPr>
          <a:lstStyle/>
          <a:p>
            <a:pPr algn="r"/>
            <a:r>
              <a:rPr lang="en-US" sz="2800" b="1" dirty="0">
                <a:solidFill>
                  <a:srgbClr val="3CFFFE"/>
                </a:solidFill>
                <a:latin typeface="Gilroy" panose="00000500000000000000" pitchFamily="2" charset="0"/>
              </a:rPr>
              <a:t>OUR AI POWERED TECHNOLOGY</a:t>
            </a:r>
          </a:p>
        </p:txBody>
      </p:sp>
      <p:sp>
        <p:nvSpPr>
          <p:cNvPr id="16" name="Rectangle 15">
            <a:extLst>
              <a:ext uri="{FF2B5EF4-FFF2-40B4-BE49-F238E27FC236}">
                <a16:creationId xmlns:a16="http://schemas.microsoft.com/office/drawing/2014/main" id="{C09153FC-D7AF-4358-B10F-03C677A34F42}"/>
              </a:ext>
            </a:extLst>
          </p:cNvPr>
          <p:cNvSpPr/>
          <p:nvPr/>
        </p:nvSpPr>
        <p:spPr>
          <a:xfrm>
            <a:off x="5965593" y="1215367"/>
            <a:ext cx="5816281" cy="4834756"/>
          </a:xfrm>
          <a:prstGeom prst="rect">
            <a:avLst/>
          </a:pr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1" name="Picture Placeholder 10">
            <a:extLst>
              <a:ext uri="{FF2B5EF4-FFF2-40B4-BE49-F238E27FC236}">
                <a16:creationId xmlns:a16="http://schemas.microsoft.com/office/drawing/2014/main" id="{5A8D25D8-EA09-4B53-976B-30218B5A96AF}"/>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3792" r="1231"/>
          <a:stretch/>
        </p:blipFill>
        <p:spPr>
          <a:xfrm>
            <a:off x="5778500" y="924558"/>
            <a:ext cx="5816281" cy="5008882"/>
          </a:xfrm>
        </p:spPr>
      </p:pic>
      <p:sp>
        <p:nvSpPr>
          <p:cNvPr id="4" name="Rectangle 3">
            <a:extLst>
              <a:ext uri="{FF2B5EF4-FFF2-40B4-BE49-F238E27FC236}">
                <a16:creationId xmlns:a16="http://schemas.microsoft.com/office/drawing/2014/main" id="{F4900215-AF63-4030-81B4-3C64C04FCBD1}"/>
              </a:ext>
            </a:extLst>
          </p:cNvPr>
          <p:cNvSpPr/>
          <p:nvPr/>
        </p:nvSpPr>
        <p:spPr>
          <a:xfrm>
            <a:off x="0" y="3328834"/>
            <a:ext cx="5566007" cy="1839221"/>
          </a:xfrm>
          <a:prstGeom prst="rect">
            <a:avLst/>
          </a:prstGeom>
        </p:spPr>
        <p:txBody>
          <a:bodyPr wrap="square">
            <a:spAutoFit/>
          </a:bodyPr>
          <a:lstStyle/>
          <a:p>
            <a:pPr algn="r">
              <a:lnSpc>
                <a:spcPct val="250000"/>
              </a:lnSpc>
            </a:pPr>
            <a:r>
              <a:rPr lang="en-US" sz="1600" b="1" spc="300" dirty="0">
                <a:solidFill>
                  <a:schemeClr val="bg1"/>
                </a:solidFill>
                <a:latin typeface="Gilroy" panose="00000500000000000000" pitchFamily="2" charset="0"/>
              </a:rPr>
              <a:t>ANOMALY DETECTION BY MACHINE LEARNING</a:t>
            </a:r>
          </a:p>
          <a:p>
            <a:pPr algn="r">
              <a:lnSpc>
                <a:spcPct val="250000"/>
              </a:lnSpc>
            </a:pPr>
            <a:r>
              <a:rPr lang="en-US" sz="1600" b="1" spc="300" dirty="0">
                <a:solidFill>
                  <a:schemeClr val="bg1"/>
                </a:solidFill>
                <a:latin typeface="Gilroy" panose="00000500000000000000" pitchFamily="2" charset="0"/>
              </a:rPr>
              <a:t>AI-BASED CAMPAIGNS MANAGEMENT</a:t>
            </a:r>
          </a:p>
          <a:p>
            <a:pPr algn="r">
              <a:lnSpc>
                <a:spcPct val="250000"/>
              </a:lnSpc>
            </a:pPr>
            <a:r>
              <a:rPr lang="en-US" sz="1600" b="1" spc="300" dirty="0">
                <a:solidFill>
                  <a:schemeClr val="bg1"/>
                </a:solidFill>
                <a:latin typeface="Gilroy" panose="00000500000000000000" pitchFamily="2" charset="0"/>
              </a:rPr>
              <a:t>AI-BASED SMARTLINK ROTATION</a:t>
            </a:r>
          </a:p>
        </p:txBody>
      </p:sp>
      <p:pic>
        <p:nvPicPr>
          <p:cNvPr id="22" name="Graphic 21">
            <a:extLst>
              <a:ext uri="{FF2B5EF4-FFF2-40B4-BE49-F238E27FC236}">
                <a16:creationId xmlns:a16="http://schemas.microsoft.com/office/drawing/2014/main" id="{ECCDB7CD-841D-49F5-ABC7-4B1B79C46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580" y="187670"/>
            <a:ext cx="651569" cy="651569"/>
          </a:xfrm>
          <a:prstGeom prst="rect">
            <a:avLst/>
          </a:prstGeom>
        </p:spPr>
      </p:pic>
    </p:spTree>
    <p:extLst>
      <p:ext uri="{BB962C8B-B14F-4D97-AF65-F5344CB8AC3E}">
        <p14:creationId xmlns:p14="http://schemas.microsoft.com/office/powerpoint/2010/main" val="620733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A7FDE07-840B-4B4F-833E-C61EB9999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710F7D2-3E40-4BE0-B73E-D1197AB6F456}"/>
              </a:ext>
            </a:extLst>
          </p:cNvPr>
          <p:cNvSpPr txBox="1"/>
          <p:nvPr/>
        </p:nvSpPr>
        <p:spPr>
          <a:xfrm>
            <a:off x="5334000" y="1567642"/>
            <a:ext cx="4645605" cy="584775"/>
          </a:xfrm>
          <a:prstGeom prst="rect">
            <a:avLst/>
          </a:prstGeom>
          <a:noFill/>
        </p:spPr>
        <p:txBody>
          <a:bodyPr wrap="square" rtlCol="0">
            <a:spAutoFit/>
          </a:bodyPr>
          <a:lstStyle/>
          <a:p>
            <a:r>
              <a:rPr lang="en-US" sz="3200" b="1" dirty="0">
                <a:solidFill>
                  <a:srgbClr val="3CFFFE"/>
                </a:solidFill>
                <a:latin typeface="Open Sans" panose="020B0606030504020204"/>
              </a:rPr>
              <a:t>OUR BUSINESS TOOLS</a:t>
            </a:r>
          </a:p>
        </p:txBody>
      </p:sp>
      <p:sp>
        <p:nvSpPr>
          <p:cNvPr id="14" name="Kotak Teks 9">
            <a:extLst>
              <a:ext uri="{FF2B5EF4-FFF2-40B4-BE49-F238E27FC236}">
                <a16:creationId xmlns:a16="http://schemas.microsoft.com/office/drawing/2014/main" id="{AC474FD2-1F48-4C56-92D9-5F536D0F2D09}"/>
              </a:ext>
            </a:extLst>
          </p:cNvPr>
          <p:cNvSpPr txBox="1"/>
          <p:nvPr/>
        </p:nvSpPr>
        <p:spPr>
          <a:xfrm>
            <a:off x="8947919" y="6050123"/>
            <a:ext cx="2822123" cy="230832"/>
          </a:xfrm>
          <a:prstGeom prst="rect">
            <a:avLst/>
          </a:prstGeom>
          <a:noFill/>
        </p:spPr>
        <p:txBody>
          <a:bodyPr wrap="square" rtlCol="0">
            <a:spAutoFit/>
          </a:bodyPr>
          <a:lstStyle/>
          <a:p>
            <a:pPr algn="r"/>
            <a:r>
              <a:rPr lang="en-US" sz="900" i="1">
                <a:solidFill>
                  <a:srgbClr val="3CFFFE"/>
                </a:solidFill>
                <a:latin typeface="Titillium Web" panose="00000500000000000000" pitchFamily="2" charset="0"/>
              </a:rPr>
              <a:t>Page   </a:t>
            </a:r>
            <a:fld id="{0C2FCD35-F6EE-4838-B307-C002BB26FCA8}" type="slidenum">
              <a:rPr lang="id-ID" sz="900" b="1" smtClean="0">
                <a:solidFill>
                  <a:srgbClr val="3CFFFE"/>
                </a:solidFill>
                <a:latin typeface="Titillium Web" panose="00000500000000000000" pitchFamily="2" charset="0"/>
              </a:rPr>
              <a:pPr algn="r"/>
              <a:t>9</a:t>
            </a:fld>
            <a:endParaRPr lang="en-US" sz="900" b="1">
              <a:solidFill>
                <a:srgbClr val="3CFFFE"/>
              </a:solidFill>
              <a:latin typeface="Titillium Web" panose="00000500000000000000" pitchFamily="2" charset="0"/>
              <a:ea typeface="Roboto" panose="020000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FF334A80-C507-4B42-AB60-9D8A44FEC21B}"/>
              </a:ext>
            </a:extLst>
          </p:cNvPr>
          <p:cNvSpPr/>
          <p:nvPr/>
        </p:nvSpPr>
        <p:spPr>
          <a:xfrm>
            <a:off x="980971" y="1589214"/>
            <a:ext cx="2695679" cy="3688080"/>
          </a:xfrm>
          <a:prstGeom prst="rect">
            <a:avLst/>
          </a:prstGeom>
          <a:noFill/>
          <a:ln>
            <a:solidFill>
              <a:srgbClr val="3CF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a:extLst>
              <a:ext uri="{FF2B5EF4-FFF2-40B4-BE49-F238E27FC236}">
                <a16:creationId xmlns:a16="http://schemas.microsoft.com/office/drawing/2014/main" id="{0ADAEE89-7530-4BFB-9081-0DDDD05A7D92}"/>
              </a:ext>
            </a:extLst>
          </p:cNvPr>
          <p:cNvSpPr/>
          <p:nvPr/>
        </p:nvSpPr>
        <p:spPr>
          <a:xfrm>
            <a:off x="5334000" y="2322253"/>
            <a:ext cx="4958862" cy="2542363"/>
          </a:xfrm>
          <a:prstGeom prst="rect">
            <a:avLst/>
          </a:prstGeom>
        </p:spPr>
        <p:txBody>
          <a:bodyPr wrap="square">
            <a:spAutoFit/>
          </a:bodyPr>
          <a:lstStyle/>
          <a:p>
            <a:pPr>
              <a:lnSpc>
                <a:spcPct val="150000"/>
              </a:lnSpc>
            </a:pPr>
            <a:r>
              <a:rPr lang="en-US" dirty="0">
                <a:solidFill>
                  <a:schemeClr val="bg1"/>
                </a:solidFill>
                <a:latin typeface="Gilroy" panose="00000500000000000000"/>
              </a:rPr>
              <a:t>MobiBox data is seamlessly integrated with leading business intelligence tools such as Quicksight, Power BI, and Tableau providing robust capabilities to measure and analyze ROI effectively.</a:t>
            </a:r>
          </a:p>
          <a:p>
            <a:pPr>
              <a:lnSpc>
                <a:spcPct val="150000"/>
              </a:lnSpc>
            </a:pPr>
            <a:br>
              <a:rPr lang="en-US" dirty="0">
                <a:solidFill>
                  <a:schemeClr val="bg1"/>
                </a:solidFill>
                <a:latin typeface="Gilroy" panose="00000500000000000000"/>
              </a:rPr>
            </a:br>
            <a:endParaRPr lang="en-US" dirty="0">
              <a:solidFill>
                <a:schemeClr val="bg1"/>
              </a:solidFill>
              <a:latin typeface="Gilroy" panose="00000500000000000000"/>
            </a:endParaRPr>
          </a:p>
        </p:txBody>
      </p:sp>
      <p:pic>
        <p:nvPicPr>
          <p:cNvPr id="30" name="Picture 29">
            <a:extLst>
              <a:ext uri="{FF2B5EF4-FFF2-40B4-BE49-F238E27FC236}">
                <a16:creationId xmlns:a16="http://schemas.microsoft.com/office/drawing/2014/main" id="{83D72A38-6EE0-43AF-AEDF-CE0EFABBF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331" y="328867"/>
            <a:ext cx="2467319" cy="2467319"/>
          </a:xfrm>
          <a:prstGeom prst="rect">
            <a:avLst/>
          </a:prstGeom>
        </p:spPr>
      </p:pic>
      <p:pic>
        <p:nvPicPr>
          <p:cNvPr id="37" name="Picture Placeholder 36">
            <a:extLst>
              <a:ext uri="{FF2B5EF4-FFF2-40B4-BE49-F238E27FC236}">
                <a16:creationId xmlns:a16="http://schemas.microsoft.com/office/drawing/2014/main" id="{9ECB30EB-E398-4102-BEA2-DE40596BFF8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3" r="63"/>
          <a:stretch>
            <a:fillRect/>
          </a:stretch>
        </p:blipFill>
        <p:spPr>
          <a:xfrm>
            <a:off x="612072" y="2798826"/>
            <a:ext cx="1589215" cy="1589215"/>
          </a:xfrm>
        </p:spPr>
      </p:pic>
      <p:pic>
        <p:nvPicPr>
          <p:cNvPr id="40" name="Picture Placeholder 5">
            <a:extLst>
              <a:ext uri="{FF2B5EF4-FFF2-40B4-BE49-F238E27FC236}">
                <a16:creationId xmlns:a16="http://schemas.microsoft.com/office/drawing/2014/main" id="{E4F74614-761F-48DD-B95E-1EE59F210F18}"/>
              </a:ext>
            </a:extLst>
          </p:cNvPr>
          <p:cNvPicPr>
            <a:picLocks noChangeAspect="1"/>
          </p:cNvPicPr>
          <p:nvPr/>
        </p:nvPicPr>
        <p:blipFill>
          <a:blip r:embed="rId5">
            <a:extLst>
              <a:ext uri="{28A0092B-C50C-407E-A947-70E740481C1C}">
                <a14:useLocalDpi xmlns:a14="http://schemas.microsoft.com/office/drawing/2010/main" val="0"/>
              </a:ext>
            </a:extLst>
          </a:blip>
          <a:srcRect l="63" r="63"/>
          <a:stretch>
            <a:fillRect/>
          </a:stretch>
        </p:blipFill>
        <p:spPr>
          <a:xfrm>
            <a:off x="2543695" y="4482686"/>
            <a:ext cx="1589215" cy="1589215"/>
          </a:xfrm>
          <a:custGeom>
            <a:avLst/>
            <a:gdLst>
              <a:gd name="connsiteX0" fmla="*/ 0 w 1249460"/>
              <a:gd name="connsiteY0" fmla="*/ 0 h 1249460"/>
              <a:gd name="connsiteX1" fmla="*/ 1249460 w 1249460"/>
              <a:gd name="connsiteY1" fmla="*/ 0 h 1249460"/>
              <a:gd name="connsiteX2" fmla="*/ 1249460 w 1249460"/>
              <a:gd name="connsiteY2" fmla="*/ 1249460 h 1249460"/>
              <a:gd name="connsiteX3" fmla="*/ 0 w 1249460"/>
              <a:gd name="connsiteY3" fmla="*/ 1249460 h 1249460"/>
            </a:gdLst>
            <a:ahLst/>
            <a:cxnLst>
              <a:cxn ang="0">
                <a:pos x="connsiteX0" y="connsiteY0"/>
              </a:cxn>
              <a:cxn ang="0">
                <a:pos x="connsiteX1" y="connsiteY1"/>
              </a:cxn>
              <a:cxn ang="0">
                <a:pos x="connsiteX2" y="connsiteY2"/>
              </a:cxn>
              <a:cxn ang="0">
                <a:pos x="connsiteX3" y="connsiteY3"/>
              </a:cxn>
            </a:cxnLst>
            <a:rect l="l" t="t" r="r" b="b"/>
            <a:pathLst>
              <a:path w="1249460" h="1249460">
                <a:moveTo>
                  <a:pt x="0" y="0"/>
                </a:moveTo>
                <a:lnTo>
                  <a:pt x="1249460" y="0"/>
                </a:lnTo>
                <a:lnTo>
                  <a:pt x="1249460" y="1249460"/>
                </a:lnTo>
                <a:lnTo>
                  <a:pt x="0" y="1249460"/>
                </a:lnTo>
                <a:close/>
              </a:path>
            </a:pathLst>
          </a:custGeom>
          <a:pattFill prst="pct5">
            <a:fgClr>
              <a:srgbClr val="010020"/>
            </a:fgClr>
            <a:bgClr>
              <a:srgbClr val="3CFFFE"/>
            </a:bgClr>
          </a:pattFill>
          <a:effectLst>
            <a:outerShdw blurRad="228600" dist="190500" dir="2700000" algn="tl" rotWithShape="0">
              <a:srgbClr val="3CFFFE">
                <a:alpha val="85000"/>
              </a:srgbClr>
            </a:outerShdw>
          </a:effectLst>
        </p:spPr>
      </p:pic>
      <p:pic>
        <p:nvPicPr>
          <p:cNvPr id="22" name="Graphic 21">
            <a:extLst>
              <a:ext uri="{FF2B5EF4-FFF2-40B4-BE49-F238E27FC236}">
                <a16:creationId xmlns:a16="http://schemas.microsoft.com/office/drawing/2014/main" id="{46AD5248-F901-4733-9EC1-7BA8A183B1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580" y="187670"/>
            <a:ext cx="651569" cy="651569"/>
          </a:xfrm>
          <a:prstGeom prst="rect">
            <a:avLst/>
          </a:prstGeom>
        </p:spPr>
      </p:pic>
    </p:spTree>
    <p:extLst>
      <p:ext uri="{BB962C8B-B14F-4D97-AF65-F5344CB8AC3E}">
        <p14:creationId xmlns:p14="http://schemas.microsoft.com/office/powerpoint/2010/main" val="64383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3275</TotalTime>
  <Words>436</Words>
  <Application>Microsoft Office PowerPoint</Application>
  <PresentationFormat>Widescreen</PresentationFormat>
  <Paragraphs>98</Paragraphs>
  <Slides>11</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Arial</vt:lpstr>
      <vt:lpstr>Calibri</vt:lpstr>
      <vt:lpstr>Calibri Light</vt:lpstr>
      <vt:lpstr>Gilroy</vt:lpstr>
      <vt:lpstr>Montserrat</vt:lpstr>
      <vt:lpstr>Noto Sans</vt:lpstr>
      <vt:lpstr>Open Sans</vt:lpstr>
      <vt:lpstr>Poppins</vt:lpstr>
      <vt:lpstr>Poppins Light</vt:lpstr>
      <vt:lpstr>Poppins SemiBold</vt:lpstr>
      <vt:lpstr>Roboto</vt:lpstr>
      <vt:lpstr>Roboto Black</vt:lpstr>
      <vt:lpstr>Roboto Light</vt:lpstr>
      <vt:lpstr>Roboto Slab</vt:lpstr>
      <vt:lpstr>Titillium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graphikalcreative@gmail.com</dc:creator>
  <cp:lastModifiedBy>Asus</cp:lastModifiedBy>
  <cp:revision>133</cp:revision>
  <dcterms:created xsi:type="dcterms:W3CDTF">2023-09-21T02:24:40Z</dcterms:created>
  <dcterms:modified xsi:type="dcterms:W3CDTF">2024-01-02T15:36:22Z</dcterms:modified>
</cp:coreProperties>
</file>