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8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B6355-DF52-AC86-CC7A-E5B3367DB7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B5D908-A9F3-C1F2-4AAF-F0E272E0C1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760AF8-4FAE-39F3-6F25-53A48C0A6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7351F-AE5F-412F-B691-C34B48491D77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C54757-C67F-63ED-3ACB-EF0029FF0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CCC602-FAC3-1732-94B5-A3062C391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E1F95-832D-48F8-8DF9-692B05471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036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A8BC9-AE42-F404-B8C2-048D8EA46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FE8DE4-6EB0-BC9E-CBB3-41EA4F9B73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344B19-F8E1-7399-5CCF-71A0F26FE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7351F-AE5F-412F-B691-C34B48491D77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69C6C4-C9F9-6BEF-5518-DEB8BD3E3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184958-DB52-72F7-7B95-27B1E3F15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E1F95-832D-48F8-8DF9-692B05471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741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B2FFF1B-9F5A-6841-23FC-D40470178A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547E38-66F8-BC4F-6301-0EE190902F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E12CEC-903C-BB88-41F9-4EB6D5503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7351F-AE5F-412F-B691-C34B48491D77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4CF2BC-584C-2312-77BA-FCF8EF0B8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F567E0-306C-3630-6670-4B4694BBA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E1F95-832D-48F8-8DF9-692B05471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768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448DAF-E5AE-F650-2CC7-5FE81256A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EE67DB-C446-C935-C820-FC0D31EAAA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32EFA9-760D-5D48-28D8-9E66BAC51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7351F-AE5F-412F-B691-C34B48491D77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B6B973-2E64-DE02-A4A5-B6C805EEE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658515-248C-5207-B374-4AE68229B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E1F95-832D-48F8-8DF9-692B05471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863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E31DE-9E49-3C6A-E5EC-336A2D7E3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280823-33D5-D4D2-F3A2-6BC1A6D528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CD73C-EA81-FA90-D7D8-F9DEB094D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7351F-AE5F-412F-B691-C34B48491D77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B5CED1-8B6C-A943-D296-C0BF756CE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FF351-2626-EDD9-8637-CF060695E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E1F95-832D-48F8-8DF9-692B05471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552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1927D-0812-09DC-C305-5CC216E40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32ED4C-759C-2F68-B2DC-886C2BEF09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CCF0F7-87E2-C156-E799-D0969B7537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17446E-1551-90F4-2AD5-E6AF37D27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7351F-AE5F-412F-B691-C34B48491D77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40837F-A2AD-7E89-55F3-7E1A6B75F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D30060-FD34-C58E-FA6E-130D6D0F8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E1F95-832D-48F8-8DF9-692B05471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049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5BC2BC-2901-E2BE-7706-170ED3E3F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DD0BC4-3E22-6FE8-2265-B3F377F9E6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DB792A-5C03-5759-6B40-2B11378304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165DCC-C8E5-5498-C7AA-2618E880CB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B814EF-DBB2-D1A8-EAA6-9666756111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1D7FBC0-3303-575C-97CB-BB44E5C47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7351F-AE5F-412F-B691-C34B48491D77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29DD24-B5AE-8EC3-0417-547C336CE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9F73866-D8AB-06B9-99D9-5B0E13E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E1F95-832D-48F8-8DF9-692B05471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753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50631-93F2-9191-E77E-0261CA522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69F584-B3EA-E003-38AB-1A793EBCC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7351F-AE5F-412F-B691-C34B48491D77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124F4F-559C-72E5-62E3-58C2850A9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D4388C-202D-CC4B-B481-179E51DB8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E1F95-832D-48F8-8DF9-692B05471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337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19865D6-D805-1754-6BAD-9B9ED02BD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7351F-AE5F-412F-B691-C34B48491D77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B36131-C15C-873A-ADA9-B295118B8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75254C-117C-B1C7-E996-FF8A0F964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E1F95-832D-48F8-8DF9-692B05471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08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15C66-8AB0-8FBF-E52C-4DE769631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D57A2C-7F0F-C001-E8F6-04BEF9D83A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A4BD2B-C5A4-855C-9262-5E72B9381F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FC76B5-D0B9-2645-1317-ED96B2B5B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7351F-AE5F-412F-B691-C34B48491D77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1C3E4B-D804-253B-09A5-EB5840B50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2B487A-28A2-B7BB-0ADA-C0B09A873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E1F95-832D-48F8-8DF9-692B05471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005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DB8961-DEAF-979E-264A-E16F2E74D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BECA8D-7F02-0942-95D6-85077B06EF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DB4630-0FD1-3D7E-845C-DA2EEB402F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AFDAE4-8E41-5C7A-EA3A-87202F0D5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7351F-AE5F-412F-B691-C34B48491D77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02A62B-5758-E50D-5D50-972A20B93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C86B81-EE38-CB56-0618-926F8764E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E1F95-832D-48F8-8DF9-692B05471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421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2695C4D-EF8C-C625-C0F5-EF6932B4F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295BDC-B02A-80A2-FEA1-85B6D86084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CA422B-F06B-D5B1-9FFF-EA3B1E7ED1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07351F-AE5F-412F-B691-C34B48491D77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CEBE16-7B01-FB03-5DD1-A4152F3FF3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F3CF3D-D407-6365-77CE-66598909F5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E1F95-832D-48F8-8DF9-692B05471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6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background with text and colorful text&#10;&#10;Description automatically generated with medium confidence">
            <a:extLst>
              <a:ext uri="{FF2B5EF4-FFF2-40B4-BE49-F238E27FC236}">
                <a16:creationId xmlns:a16="http://schemas.microsoft.com/office/drawing/2014/main" id="{77C7EB28-DBE6-9361-1685-C592E3772F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20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website&#10;&#10;Description automatically generated">
            <a:extLst>
              <a:ext uri="{FF2B5EF4-FFF2-40B4-BE49-F238E27FC236}">
                <a16:creationId xmlns:a16="http://schemas.microsoft.com/office/drawing/2014/main" id="{61C25AF5-B923-828E-B294-CDEC71DE82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3378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2F486D50-223A-DD3B-2EFD-6A3EEBA8A2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59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53294D77-7579-3A1B-E149-5170AA5BF8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8992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644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 program&#10;&#10;Description automatically generated">
            <a:extLst>
              <a:ext uri="{FF2B5EF4-FFF2-40B4-BE49-F238E27FC236}">
                <a16:creationId xmlns:a16="http://schemas.microsoft.com/office/drawing/2014/main" id="{242F0D11-9149-9192-CC84-B461D54F06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5482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E79E1116-11E0-2F11-B903-66412742B5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3431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0599F078-59E1-0657-7D91-9E7E4FDF75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7042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background with white text and white text&#10;&#10;Description automatically generated">
            <a:extLst>
              <a:ext uri="{FF2B5EF4-FFF2-40B4-BE49-F238E27FC236}">
                <a16:creationId xmlns:a16="http://schemas.microsoft.com/office/drawing/2014/main" id="{E7B0B8F3-6E24-3E90-DB72-DA62C31CD8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5016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10854</dc:creator>
  <cp:lastModifiedBy>Asus</cp:lastModifiedBy>
  <cp:revision>2</cp:revision>
  <dcterms:created xsi:type="dcterms:W3CDTF">2024-01-04T14:22:50Z</dcterms:created>
  <dcterms:modified xsi:type="dcterms:W3CDTF">2024-01-04T14:26:45Z</dcterms:modified>
</cp:coreProperties>
</file>